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1.xml" ContentType="application/vnd.openxmlformats-officedocument.themeOverrid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2.xml" ContentType="application/vnd.openxmlformats-officedocument.themeOverrid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69" r:id="rId5"/>
    <p:sldId id="258" r:id="rId6"/>
    <p:sldId id="265" r:id="rId7"/>
    <p:sldId id="264" r:id="rId8"/>
    <p:sldId id="259" r:id="rId9"/>
    <p:sldId id="261" r:id="rId10"/>
    <p:sldId id="260" r:id="rId11"/>
    <p:sldId id="262" r:id="rId12"/>
    <p:sldId id="263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1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Book1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Number</a:t>
            </a:r>
            <a:r>
              <a:rPr lang="en-US" baseline="0"/>
              <a:t> of times Region is in Bottom 5 Happiness Rank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Worst!$Q$4</c:f>
              <c:strCache>
                <c:ptCount val="1"/>
                <c:pt idx="0">
                  <c:v>Sub-Saharan Africa</c:v>
                </c:pt>
              </c:strCache>
            </c:strRef>
          </c:tx>
          <c:spPr>
            <a:solidFill>
              <a:schemeClr val="accent1"/>
            </a:solidFill>
            <a:ln w="19050">
              <a:solidFill>
                <a:schemeClr val="lt1"/>
              </a:solidFill>
            </a:ln>
            <a:effectLst/>
          </c:spPr>
          <c:invertIfNegative val="0"/>
          <c:cat>
            <c:strRef>
              <c:f>Worst!$R$3</c:f>
              <c:strCache>
                <c:ptCount val="1"/>
                <c:pt idx="0">
                  <c:v>Count</c:v>
                </c:pt>
              </c:strCache>
            </c:strRef>
          </c:cat>
          <c:val>
            <c:numRef>
              <c:f>Worst!$R$4</c:f>
              <c:numCache>
                <c:formatCode>General</c:formatCode>
                <c:ptCount val="1"/>
                <c:pt idx="0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F2-4C86-83F2-031D0A08ED51}"/>
            </c:ext>
          </c:extLst>
        </c:ser>
        <c:ser>
          <c:idx val="1"/>
          <c:order val="1"/>
          <c:tx>
            <c:strRef>
              <c:f>Worst!$Q$5</c:f>
              <c:strCache>
                <c:ptCount val="1"/>
                <c:pt idx="0">
                  <c:v>Middle East and Northern Africa</c:v>
                </c:pt>
              </c:strCache>
            </c:strRef>
          </c:tx>
          <c:spPr>
            <a:solidFill>
              <a:schemeClr val="accent2"/>
            </a:solidFill>
            <a:ln w="19050">
              <a:solidFill>
                <a:schemeClr val="lt1"/>
              </a:solidFill>
            </a:ln>
            <a:effectLst/>
          </c:spPr>
          <c:invertIfNegative val="0"/>
          <c:cat>
            <c:strRef>
              <c:f>Worst!$R$3</c:f>
              <c:strCache>
                <c:ptCount val="1"/>
                <c:pt idx="0">
                  <c:v>Count</c:v>
                </c:pt>
              </c:strCache>
            </c:strRef>
          </c:cat>
          <c:val>
            <c:numRef>
              <c:f>Worst!$R$5</c:f>
              <c:numCache>
                <c:formatCode>General</c:formatCode>
                <c:ptCount val="1"/>
                <c:pt idx="0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CF2-4C86-83F2-031D0A08ED51}"/>
            </c:ext>
          </c:extLst>
        </c:ser>
        <c:ser>
          <c:idx val="2"/>
          <c:order val="2"/>
          <c:tx>
            <c:strRef>
              <c:f>Worst!$Q$6</c:f>
              <c:strCache>
                <c:ptCount val="1"/>
                <c:pt idx="0">
                  <c:v>Southern Asia</c:v>
                </c:pt>
              </c:strCache>
            </c:strRef>
          </c:tx>
          <c:spPr>
            <a:solidFill>
              <a:schemeClr val="accent3"/>
            </a:solidFill>
            <a:ln w="19050">
              <a:solidFill>
                <a:schemeClr val="lt1"/>
              </a:solidFill>
            </a:ln>
            <a:effectLst/>
          </c:spPr>
          <c:invertIfNegative val="0"/>
          <c:cat>
            <c:strRef>
              <c:f>Worst!$R$3</c:f>
              <c:strCache>
                <c:ptCount val="1"/>
                <c:pt idx="0">
                  <c:v>Count</c:v>
                </c:pt>
              </c:strCache>
            </c:strRef>
          </c:cat>
          <c:val>
            <c:numRef>
              <c:f>Worst!$R$6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CF2-4C86-83F2-031D0A08ED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882448224"/>
        <c:axId val="1057717216"/>
      </c:barChart>
      <c:valAx>
        <c:axId val="105771721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2448224"/>
        <c:crosses val="autoZero"/>
        <c:crossBetween val="between"/>
      </c:valAx>
      <c:catAx>
        <c:axId val="882448224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771721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United</a:t>
            </a:r>
            <a:r>
              <a:rPr lang="en-US" baseline="0"/>
              <a:t> States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US!$A$3</c:f>
              <c:strCache>
                <c:ptCount val="1"/>
                <c:pt idx="0">
                  <c:v>2015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0-52FC-47E3-BFB0-AADEBBE2F30F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US!$B$2:$I$2</c:f>
              <c:strCache>
                <c:ptCount val="8"/>
                <c:pt idx="0">
                  <c:v>Rank</c:v>
                </c:pt>
                <c:pt idx="1">
                  <c:v>Score</c:v>
                </c:pt>
                <c:pt idx="2">
                  <c:v>Economy (GDP per Capita)</c:v>
                </c:pt>
                <c:pt idx="3">
                  <c:v>Family</c:v>
                </c:pt>
                <c:pt idx="4">
                  <c:v>Health (Life Expectancy)</c:v>
                </c:pt>
                <c:pt idx="5">
                  <c:v>Freedom</c:v>
                </c:pt>
                <c:pt idx="6">
                  <c:v>Trust (Government Corruption)</c:v>
                </c:pt>
                <c:pt idx="7">
                  <c:v>Generosity</c:v>
                </c:pt>
              </c:strCache>
            </c:strRef>
          </c:cat>
          <c:val>
            <c:numRef>
              <c:f>US!$B$3:$I$3</c:f>
              <c:numCache>
                <c:formatCode>General</c:formatCode>
                <c:ptCount val="8"/>
                <c:pt idx="0">
                  <c:v>15</c:v>
                </c:pt>
                <c:pt idx="1">
                  <c:v>7.1189999999999998</c:v>
                </c:pt>
                <c:pt idx="2">
                  <c:v>1.3945099999999999</c:v>
                </c:pt>
                <c:pt idx="3">
                  <c:v>1.2471099999999999</c:v>
                </c:pt>
                <c:pt idx="4">
                  <c:v>0.86178999999999994</c:v>
                </c:pt>
                <c:pt idx="5">
                  <c:v>0.54603999999999997</c:v>
                </c:pt>
                <c:pt idx="6">
                  <c:v>0.15890000000000001</c:v>
                </c:pt>
                <c:pt idx="7">
                  <c:v>0.40105000000000002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FC-47E3-BFB0-AADEBBE2F30F}"/>
            </c:ext>
          </c:extLst>
        </c:ser>
        <c:ser>
          <c:idx val="1"/>
          <c:order val="1"/>
          <c:tx>
            <c:strRef>
              <c:f>US!$A$4</c:f>
              <c:strCache>
                <c:ptCount val="1"/>
                <c:pt idx="0">
                  <c:v>2016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2-52FC-47E3-BFB0-AADEBBE2F30F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US!$B$2:$I$2</c:f>
              <c:strCache>
                <c:ptCount val="8"/>
                <c:pt idx="0">
                  <c:v>Rank</c:v>
                </c:pt>
                <c:pt idx="1">
                  <c:v>Score</c:v>
                </c:pt>
                <c:pt idx="2">
                  <c:v>Economy (GDP per Capita)</c:v>
                </c:pt>
                <c:pt idx="3">
                  <c:v>Family</c:v>
                </c:pt>
                <c:pt idx="4">
                  <c:v>Health (Life Expectancy)</c:v>
                </c:pt>
                <c:pt idx="5">
                  <c:v>Freedom</c:v>
                </c:pt>
                <c:pt idx="6">
                  <c:v>Trust (Government Corruption)</c:v>
                </c:pt>
                <c:pt idx="7">
                  <c:v>Generosity</c:v>
                </c:pt>
              </c:strCache>
            </c:strRef>
          </c:cat>
          <c:val>
            <c:numRef>
              <c:f>US!$B$4:$I$4</c:f>
              <c:numCache>
                <c:formatCode>General</c:formatCode>
                <c:ptCount val="8"/>
                <c:pt idx="0">
                  <c:v>13</c:v>
                </c:pt>
                <c:pt idx="1">
                  <c:v>7.1040000000000001</c:v>
                </c:pt>
                <c:pt idx="2">
                  <c:v>1.50796</c:v>
                </c:pt>
                <c:pt idx="3">
                  <c:v>1.04782</c:v>
                </c:pt>
                <c:pt idx="4">
                  <c:v>0.77900000000000003</c:v>
                </c:pt>
                <c:pt idx="5">
                  <c:v>0.48163</c:v>
                </c:pt>
                <c:pt idx="6">
                  <c:v>0.14868000000000001</c:v>
                </c:pt>
                <c:pt idx="7">
                  <c:v>0.41077000000000002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2FC-47E3-BFB0-AADEBBE2F30F}"/>
            </c:ext>
          </c:extLst>
        </c:ser>
        <c:ser>
          <c:idx val="2"/>
          <c:order val="2"/>
          <c:tx>
            <c:strRef>
              <c:f>US!$A$5</c:f>
              <c:strCache>
                <c:ptCount val="1"/>
                <c:pt idx="0">
                  <c:v>2017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4-52FC-47E3-BFB0-AADEBBE2F30F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US!$B$2:$I$2</c:f>
              <c:strCache>
                <c:ptCount val="8"/>
                <c:pt idx="0">
                  <c:v>Rank</c:v>
                </c:pt>
                <c:pt idx="1">
                  <c:v>Score</c:v>
                </c:pt>
                <c:pt idx="2">
                  <c:v>Economy (GDP per Capita)</c:v>
                </c:pt>
                <c:pt idx="3">
                  <c:v>Family</c:v>
                </c:pt>
                <c:pt idx="4">
                  <c:v>Health (Life Expectancy)</c:v>
                </c:pt>
                <c:pt idx="5">
                  <c:v>Freedom</c:v>
                </c:pt>
                <c:pt idx="6">
                  <c:v>Trust (Government Corruption)</c:v>
                </c:pt>
                <c:pt idx="7">
                  <c:v>Generosity</c:v>
                </c:pt>
              </c:strCache>
            </c:strRef>
          </c:cat>
          <c:val>
            <c:numRef>
              <c:f>US!$B$5:$I$5</c:f>
              <c:numCache>
                <c:formatCode>General</c:formatCode>
                <c:ptCount val="8"/>
                <c:pt idx="0">
                  <c:v>14</c:v>
                </c:pt>
                <c:pt idx="1">
                  <c:v>6.9930000310000002</c:v>
                </c:pt>
                <c:pt idx="2">
                  <c:v>1.546259284</c:v>
                </c:pt>
                <c:pt idx="3">
                  <c:v>1.4199205640000001</c:v>
                </c:pt>
                <c:pt idx="4">
                  <c:v>0.77428662800000003</c:v>
                </c:pt>
                <c:pt idx="5">
                  <c:v>0.50574052300000005</c:v>
                </c:pt>
                <c:pt idx="6">
                  <c:v>0.13563878800000001</c:v>
                </c:pt>
                <c:pt idx="7">
                  <c:v>0.39257878099999999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2FC-47E3-BFB0-AADEBBE2F30F}"/>
            </c:ext>
          </c:extLst>
        </c:ser>
        <c:ser>
          <c:idx val="3"/>
          <c:order val="3"/>
          <c:tx>
            <c:strRef>
              <c:f>US!$A$6</c:f>
              <c:strCache>
                <c:ptCount val="1"/>
                <c:pt idx="0">
                  <c:v>2018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52FC-47E3-BFB0-AADEBBE2F30F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eparator>. </c:separator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US!$B$2:$I$2</c:f>
              <c:strCache>
                <c:ptCount val="8"/>
                <c:pt idx="0">
                  <c:v>Rank</c:v>
                </c:pt>
                <c:pt idx="1">
                  <c:v>Score</c:v>
                </c:pt>
                <c:pt idx="2">
                  <c:v>Economy (GDP per Capita)</c:v>
                </c:pt>
                <c:pt idx="3">
                  <c:v>Family</c:v>
                </c:pt>
                <c:pt idx="4">
                  <c:v>Health (Life Expectancy)</c:v>
                </c:pt>
                <c:pt idx="5">
                  <c:v>Freedom</c:v>
                </c:pt>
                <c:pt idx="6">
                  <c:v>Trust (Government Corruption)</c:v>
                </c:pt>
                <c:pt idx="7">
                  <c:v>Generosity</c:v>
                </c:pt>
              </c:strCache>
            </c:strRef>
          </c:cat>
          <c:val>
            <c:numRef>
              <c:f>US!$B$6:$I$6</c:f>
              <c:numCache>
                <c:formatCode>General</c:formatCode>
                <c:ptCount val="8"/>
                <c:pt idx="0">
                  <c:v>18</c:v>
                </c:pt>
                <c:pt idx="1">
                  <c:v>6.8860000000000001</c:v>
                </c:pt>
                <c:pt idx="2">
                  <c:v>1.3979999999999999</c:v>
                </c:pt>
                <c:pt idx="3">
                  <c:v>1.4710000000000001</c:v>
                </c:pt>
                <c:pt idx="4">
                  <c:v>0.81899999999999995</c:v>
                </c:pt>
                <c:pt idx="5">
                  <c:v>0.54700000000000004</c:v>
                </c:pt>
                <c:pt idx="6">
                  <c:v>0.13300000000000001</c:v>
                </c:pt>
                <c:pt idx="7">
                  <c:v>0.29099999999999998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52FC-47E3-BFB0-AADEBBE2F30F}"/>
            </c:ext>
          </c:extLst>
        </c:ser>
        <c:ser>
          <c:idx val="4"/>
          <c:order val="4"/>
          <c:tx>
            <c:strRef>
              <c:f>US!$A$7</c:f>
              <c:strCache>
                <c:ptCount val="1"/>
                <c:pt idx="0">
                  <c:v>2019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dLbls>
            <c:dLbl>
              <c:idx val="0"/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900" b="0" i="0" u="none" strike="noStrike" kern="1200" baseline="0">
                      <a:solidFill>
                        <a:schemeClr val="tx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in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8-52FC-47E3-BFB0-AADEBBE2F30F}"/>
                </c:ext>
              </c:extLst>
            </c:dLbl>
            <c:numFmt formatCode="#,##0.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2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US!$B$2:$I$2</c:f>
              <c:strCache>
                <c:ptCount val="8"/>
                <c:pt idx="0">
                  <c:v>Rank</c:v>
                </c:pt>
                <c:pt idx="1">
                  <c:v>Score</c:v>
                </c:pt>
                <c:pt idx="2">
                  <c:v>Economy (GDP per Capita)</c:v>
                </c:pt>
                <c:pt idx="3">
                  <c:v>Family</c:v>
                </c:pt>
                <c:pt idx="4">
                  <c:v>Health (Life Expectancy)</c:v>
                </c:pt>
                <c:pt idx="5">
                  <c:v>Freedom</c:v>
                </c:pt>
                <c:pt idx="6">
                  <c:v>Trust (Government Corruption)</c:v>
                </c:pt>
                <c:pt idx="7">
                  <c:v>Generosity</c:v>
                </c:pt>
              </c:strCache>
            </c:strRef>
          </c:cat>
          <c:val>
            <c:numRef>
              <c:f>US!$B$7:$I$7</c:f>
              <c:numCache>
                <c:formatCode>General</c:formatCode>
                <c:ptCount val="8"/>
                <c:pt idx="0">
                  <c:v>19</c:v>
                </c:pt>
                <c:pt idx="1">
                  <c:v>6.8920000000000003</c:v>
                </c:pt>
                <c:pt idx="2">
                  <c:v>1.4330000000000001</c:v>
                </c:pt>
                <c:pt idx="3">
                  <c:v>1.4570000000000001</c:v>
                </c:pt>
                <c:pt idx="4">
                  <c:v>0.874</c:v>
                </c:pt>
                <c:pt idx="5">
                  <c:v>0.45400000000000001</c:v>
                </c:pt>
                <c:pt idx="6">
                  <c:v>0.128</c:v>
                </c:pt>
                <c:pt idx="7">
                  <c:v>0.28000000000000003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52FC-47E3-BFB0-AADEBBE2F30F}"/>
            </c:ext>
          </c:extLst>
        </c:ser>
        <c:dLbls>
          <c:dLblPos val="inBase"/>
          <c:showLegendKey val="0"/>
          <c:showVal val="1"/>
          <c:showCatName val="0"/>
          <c:showSerName val="0"/>
          <c:showPercent val="0"/>
          <c:showBubbleSize val="0"/>
        </c:dLbls>
        <c:gapWidth val="100"/>
        <c:axId val="661336928"/>
        <c:axId val="888018992"/>
      </c:barChart>
      <c:catAx>
        <c:axId val="66133692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8018992"/>
        <c:crosses val="autoZero"/>
        <c:auto val="1"/>
        <c:lblAlgn val="ctr"/>
        <c:lblOffset val="100"/>
        <c:noMultiLvlLbl val="0"/>
      </c:catAx>
      <c:valAx>
        <c:axId val="8880189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13369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GDP</a:t>
            </a:r>
            <a:r>
              <a:rPr lang="en-US" baseline="0"/>
              <a:t> Economy Score in 5 years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GDP!$B$2</c:f>
              <c:strCache>
                <c:ptCount val="1"/>
                <c:pt idx="0">
                  <c:v>SUM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GDP!$A$3:$A$7</c:f>
              <c:numCache>
                <c:formatCode>General</c:formatCod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numCache>
            </c:numRef>
          </c:cat>
          <c:val>
            <c:numRef>
              <c:f>GDP!$B$3:$B$7</c:f>
              <c:numCache>
                <c:formatCode>General</c:formatCode>
                <c:ptCount val="5"/>
                <c:pt idx="0">
                  <c:v>133.6896799999999</c:v>
                </c:pt>
                <c:pt idx="1">
                  <c:v>149.75913</c:v>
                </c:pt>
                <c:pt idx="2">
                  <c:v>152.63132129600007</c:v>
                </c:pt>
                <c:pt idx="3">
                  <c:v>139.06600000000003</c:v>
                </c:pt>
                <c:pt idx="4">
                  <c:v>141.20300000000003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57B-4189-9550-FCA1C09BB7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86415952"/>
        <c:axId val="1057710976"/>
      </c:lineChart>
      <c:catAx>
        <c:axId val="9864159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57710976"/>
        <c:crosses val="autoZero"/>
        <c:auto val="1"/>
        <c:lblAlgn val="ctr"/>
        <c:lblOffset val="100"/>
        <c:noMultiLvlLbl val="0"/>
      </c:catAx>
      <c:valAx>
        <c:axId val="10577109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Sum</a:t>
                </a:r>
                <a:r>
                  <a:rPr lang="en-US" baseline="0"/>
                  <a:t> of GDP Score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6415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[Combine Excel.xlsx]Sheet1!PivotTable9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Sum of Overall Rank by Element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Sheet1!$A$4:$A$9</c:f>
              <c:strCache>
                <c:ptCount val="6"/>
                <c:pt idx="0">
                  <c:v>Freedom</c:v>
                </c:pt>
                <c:pt idx="1">
                  <c:v>GDP</c:v>
                </c:pt>
                <c:pt idx="2">
                  <c:v>Generosity</c:v>
                </c:pt>
                <c:pt idx="3">
                  <c:v>Healthy life expectancy</c:v>
                </c:pt>
                <c:pt idx="4">
                  <c:v>Social Support</c:v>
                </c:pt>
                <c:pt idx="5">
                  <c:v>Trust in Government </c:v>
                </c:pt>
              </c:strCache>
            </c:strRef>
          </c:cat>
          <c:val>
            <c:numRef>
              <c:f>Sheet1!$B$4:$B$9</c:f>
              <c:numCache>
                <c:formatCode>General</c:formatCode>
                <c:ptCount val="6"/>
                <c:pt idx="0">
                  <c:v>153</c:v>
                </c:pt>
                <c:pt idx="1">
                  <c:v>77</c:v>
                </c:pt>
                <c:pt idx="2">
                  <c:v>370</c:v>
                </c:pt>
                <c:pt idx="3">
                  <c:v>168</c:v>
                </c:pt>
                <c:pt idx="4">
                  <c:v>8</c:v>
                </c:pt>
                <c:pt idx="5">
                  <c:v>188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9D3-400C-A616-DF5F7109829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986737392"/>
        <c:axId val="985022048"/>
      </c:barChart>
      <c:catAx>
        <c:axId val="9867373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5022048"/>
        <c:crosses val="autoZero"/>
        <c:auto val="1"/>
        <c:lblAlgn val="ctr"/>
        <c:lblOffset val="100"/>
        <c:noMultiLvlLbl val="0"/>
      </c:catAx>
      <c:valAx>
        <c:axId val="985022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8673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b="1" dirty="0"/>
              <a:t>Top</a:t>
            </a:r>
            <a:r>
              <a:rPr lang="en-US" b="1" baseline="0" dirty="0"/>
              <a:t> 5 Life Expectancy number form each year</a:t>
            </a:r>
            <a:endParaRPr lang="en-US" b="1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v>Rank</c:v>
          </c:tx>
          <c:spPr>
            <a:ln w="2540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dLbls>
            <c:dLbl>
              <c:idx val="3"/>
              <c:layout>
                <c:manualLayout>
                  <c:x val="-4.7397126709094364E-2"/>
                  <c:y val="3.204271914010009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4E70-4433-80D2-4FE261E4C2B7}"/>
                </c:ext>
              </c:extLst>
            </c:dLbl>
            <c:dLbl>
              <c:idx val="5"/>
              <c:layout>
                <c:manualLayout>
                  <c:x val="-3.8150711042084152E-2"/>
                  <c:y val="3.5603021266777925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E70-4433-80D2-4FE261E4C2B7}"/>
                </c:ext>
              </c:extLst>
            </c:dLbl>
            <c:dLbl>
              <c:idx val="6"/>
              <c:layout>
                <c:manualLayout>
                  <c:x val="-5.708737032812107E-2"/>
                  <c:y val="3.204271914010013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4E70-4433-80D2-4FE261E4C2B7}"/>
                </c:ext>
              </c:extLst>
            </c:dLbl>
            <c:dLbl>
              <c:idx val="8"/>
              <c:layout>
                <c:manualLayout>
                  <c:x val="-7.0032352261935382E-2"/>
                  <c:y val="2.8482417013422339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E70-4433-80D2-4FE261E4C2B7}"/>
                </c:ext>
              </c:extLst>
            </c:dLbl>
            <c:dLbl>
              <c:idx val="9"/>
              <c:layout>
                <c:manualLayout>
                  <c:x val="-1.28525177771442E-2"/>
                  <c:y val="2.136181276006678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4E70-4433-80D2-4FE261E4C2B7}"/>
                </c:ext>
              </c:extLst>
            </c:dLbl>
            <c:numFmt formatCode="#,##0.00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l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Health!$B$4:$B$18</c:f>
              <c:numCache>
                <c:formatCode>General</c:formatCode>
                <c:ptCount val="15"/>
                <c:pt idx="0">
                  <c:v>24</c:v>
                </c:pt>
                <c:pt idx="1">
                  <c:v>72</c:v>
                </c:pt>
                <c:pt idx="2">
                  <c:v>46</c:v>
                </c:pt>
                <c:pt idx="3">
                  <c:v>75</c:v>
                </c:pt>
                <c:pt idx="4">
                  <c:v>22</c:v>
                </c:pt>
                <c:pt idx="5">
                  <c:v>53</c:v>
                </c:pt>
                <c:pt idx="6">
                  <c:v>26</c:v>
                </c:pt>
                <c:pt idx="7">
                  <c:v>71</c:v>
                </c:pt>
                <c:pt idx="8">
                  <c:v>51</c:v>
                </c:pt>
                <c:pt idx="9">
                  <c:v>76</c:v>
                </c:pt>
                <c:pt idx="10">
                  <c:v>34</c:v>
                </c:pt>
                <c:pt idx="11">
                  <c:v>54</c:v>
                </c:pt>
                <c:pt idx="12">
                  <c:v>34</c:v>
                </c:pt>
                <c:pt idx="13">
                  <c:v>76</c:v>
                </c:pt>
                <c:pt idx="14">
                  <c:v>58</c:v>
                </c:pt>
              </c:numCache>
            </c:numRef>
          </c:xVal>
          <c:yVal>
            <c:numRef>
              <c:f>Health!$C$4:$C$18</c:f>
              <c:numCache>
                <c:formatCode>General</c:formatCode>
                <c:ptCount val="15"/>
                <c:pt idx="0">
                  <c:v>1.02525</c:v>
                </c:pt>
                <c:pt idx="1">
                  <c:v>1.01328</c:v>
                </c:pt>
                <c:pt idx="2">
                  <c:v>0.99111000000000005</c:v>
                </c:pt>
                <c:pt idx="3">
                  <c:v>0.95277000000000001</c:v>
                </c:pt>
                <c:pt idx="4">
                  <c:v>0.94718999999999998</c:v>
                </c:pt>
                <c:pt idx="5">
                  <c:v>0.91491</c:v>
                </c:pt>
                <c:pt idx="6">
                  <c:v>0.94949239500000004</c:v>
                </c:pt>
                <c:pt idx="7">
                  <c:v>0.94306242500000004</c:v>
                </c:pt>
                <c:pt idx="8">
                  <c:v>0.91347587100000005</c:v>
                </c:pt>
                <c:pt idx="9">
                  <c:v>1.03</c:v>
                </c:pt>
                <c:pt idx="10">
                  <c:v>1.008</c:v>
                </c:pt>
                <c:pt idx="11">
                  <c:v>0.98799999999999999</c:v>
                </c:pt>
                <c:pt idx="12">
                  <c:v>1.141</c:v>
                </c:pt>
                <c:pt idx="13">
                  <c:v>1.1220000000000001</c:v>
                </c:pt>
                <c:pt idx="14">
                  <c:v>1.0880000000000001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5-4E70-4433-80D2-4FE261E4C2B7}"/>
            </c:ext>
          </c:extLst>
        </c:ser>
        <c:dLbls>
          <c:dLblPos val="b"/>
          <c:showLegendKey val="0"/>
          <c:showVal val="1"/>
          <c:showCatName val="0"/>
          <c:showSerName val="0"/>
          <c:showPercent val="0"/>
          <c:showBubbleSize val="0"/>
        </c:dLbls>
        <c:axId val="996966976"/>
        <c:axId val="886079264"/>
      </c:scatterChart>
      <c:valAx>
        <c:axId val="9969669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/>
                  <a:t>Happiness</a:t>
                </a:r>
                <a:r>
                  <a:rPr lang="en-US" b="1" baseline="0" dirty="0"/>
                  <a:t> Rank</a:t>
                </a:r>
                <a:endParaRPr lang="en-US" b="1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86079264"/>
        <c:crosses val="autoZero"/>
        <c:crossBetween val="midCat"/>
      </c:valAx>
      <c:valAx>
        <c:axId val="886079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>
              <a:outerShdw blurRad="50800" dist="50800" dir="5400000" algn="ctr" rotWithShape="0">
                <a:schemeClr val="accent1">
                  <a:lumMod val="40000"/>
                  <a:lumOff val="60000"/>
                </a:schemeClr>
              </a:outerShdw>
            </a:effectLst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 dirty="0"/>
                  <a:t>Health</a:t>
                </a:r>
                <a:r>
                  <a:rPr lang="en-US" b="1" baseline="0" dirty="0"/>
                  <a:t> Score</a:t>
                </a:r>
                <a:endParaRPr lang="en-US" b="1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9696697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Trust</a:t>
            </a:r>
            <a:r>
              <a:rPr lang="en-US" baseline="0"/>
              <a:t> in Government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Sheet7!$D$9</c:f>
              <c:strCache>
                <c:ptCount val="1"/>
                <c:pt idx="0">
                  <c:v>Average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Sheet7!$C$10:$C$14</c:f>
              <c:numCache>
                <c:formatCode>General</c:formatCode>
                <c:ptCount val="5"/>
                <c:pt idx="0">
                  <c:v>2015</c:v>
                </c:pt>
                <c:pt idx="1">
                  <c:v>2016</c:v>
                </c:pt>
                <c:pt idx="2">
                  <c:v>2017</c:v>
                </c:pt>
                <c:pt idx="3">
                  <c:v>2018</c:v>
                </c:pt>
                <c:pt idx="4">
                  <c:v>2019</c:v>
                </c:pt>
              </c:numCache>
            </c:numRef>
          </c:cat>
          <c:val>
            <c:numRef>
              <c:f>Sheet7!$D$10:$D$14</c:f>
              <c:numCache>
                <c:formatCode>General</c:formatCode>
                <c:ptCount val="5"/>
                <c:pt idx="0">
                  <c:v>0.14342183544303699</c:v>
                </c:pt>
                <c:pt idx="1">
                  <c:v>0.137623757961783</c:v>
                </c:pt>
                <c:pt idx="2">
                  <c:v>0.123120220651429</c:v>
                </c:pt>
                <c:pt idx="3">
                  <c:v>0.112</c:v>
                </c:pt>
                <c:pt idx="4">
                  <c:v>0.110602564102564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38-486C-8D19-03C5E1494C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338063"/>
        <c:axId val="1908025599"/>
      </c:barChart>
      <c:catAx>
        <c:axId val="53380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08025599"/>
        <c:crosses val="autoZero"/>
        <c:auto val="1"/>
        <c:lblAlgn val="ctr"/>
        <c:lblOffset val="100"/>
        <c:noMultiLvlLbl val="0"/>
      </c:catAx>
      <c:valAx>
        <c:axId val="19080255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Average</a:t>
                </a:r>
                <a:r>
                  <a:rPr lang="en-US" baseline="0"/>
                  <a:t> Trust Score</a:t>
                </a:r>
                <a:endParaRPr lang="en-US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33806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strDim type="colorStr">
        <cx:f>Sheet6!$F$2:$F$6</cx:f>
        <cx:nf>Sheet6!$F$1</cx:nf>
        <cx:lvl ptCount="5" name="2019">
          <cx:pt idx="0">Finland</cx:pt>
          <cx:pt idx="1">Denmark</cx:pt>
          <cx:pt idx="2">Norway</cx:pt>
          <cx:pt idx="3">Iceland</cx:pt>
          <cx:pt idx="4">Netherlands</cx:pt>
        </cx:lvl>
      </cx:strDim>
      <cx:strDim type="cat">
        <cx:f>Sheet6!$B$2:$F$6</cx:f>
        <cx:nf>Sheet6!$B$1:$F$1</cx:nf>
        <cx:lvl ptCount="5" name="2019">
          <cx:pt idx="0">Finland</cx:pt>
          <cx:pt idx="1">Denmark</cx:pt>
          <cx:pt idx="2">Norway</cx:pt>
          <cx:pt idx="3">Iceland</cx:pt>
          <cx:pt idx="4">Netherlands</cx:pt>
        </cx:lvl>
        <cx:lvl ptCount="5" name="2018">
          <cx:pt idx="0">Finland</cx:pt>
          <cx:pt idx="1">Norway</cx:pt>
          <cx:pt idx="2">Denmark</cx:pt>
          <cx:pt idx="3">Iceland</cx:pt>
          <cx:pt idx="4">Switzerland</cx:pt>
        </cx:lvl>
        <cx:lvl ptCount="5" name="2017">
          <cx:pt idx="0">Norway</cx:pt>
          <cx:pt idx="1">Denmark</cx:pt>
          <cx:pt idx="2">Iceland</cx:pt>
          <cx:pt idx="3">Switzerland</cx:pt>
          <cx:pt idx="4">Finland</cx:pt>
        </cx:lvl>
        <cx:lvl ptCount="5" name="2016">
          <cx:pt idx="0">Denmark</cx:pt>
          <cx:pt idx="1">Switzerland</cx:pt>
          <cx:pt idx="2">Iceland</cx:pt>
          <cx:pt idx="3">Norway</cx:pt>
          <cx:pt idx="4">Finland</cx:pt>
        </cx:lvl>
        <cx:lvl ptCount="5" name="2015">
          <cx:pt idx="0">Switzerland</cx:pt>
          <cx:pt idx="1">Iceland</cx:pt>
          <cx:pt idx="2">Denmark</cx:pt>
          <cx:pt idx="3">Norway</cx:pt>
          <cx:pt idx="4">Canada</cx:pt>
        </cx:lvl>
      </cx:strDim>
    </cx:data>
    <cx:data id="1">
      <cx:numDim type="colorVal">
        <cx:f>Sheet6!$B$2:$F$2</cx:f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</cx:numDim>
    </cx:data>
    <cx:data id="2">
      <cx:numDim type="colorVal">
        <cx:f>Sheet6!$B$3:$F$3</cx:f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</cx:numDim>
    </cx:data>
    <cx:data id="3">
      <cx:numDim type="colorVal">
        <cx:f>Sheet6!$B$4:$F$4</cx:f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</cx:numDim>
    </cx:data>
    <cx:data id="4">
      <cx:numDim type="colorVal">
        <cx:f>Sheet6!$B$5:$F$5</cx:f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</cx:numDim>
    </cx:data>
    <cx:data id="5">
      <cx:strDim type="cat">
        <cx:f>Sheet6!$B$1:$F$1</cx:f>
        <cx:lvl ptCount="1">
          <cx:pt idx="0">2019</cx:pt>
        </cx:lvl>
        <cx:lvl ptCount="1">
          <cx:pt idx="0">2018</cx:pt>
        </cx:lvl>
        <cx:lvl ptCount="1">
          <cx:pt idx="0">2017</cx:pt>
        </cx:lvl>
        <cx:lvl ptCount="1">
          <cx:pt idx="0">2016</cx:pt>
        </cx:lvl>
        <cx:lvl ptCount="1">
          <cx:pt idx="0">2015</cx:pt>
        </cx:lvl>
      </cx:strDim>
      <cx:numDim type="colorVal">
        <cx:f>Sheet6!$B$6:$F$6</cx:f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  <cx:lvl ptCount="1" formatCode="General">
          <cx:pt idx="0">0</cx:pt>
        </cx:lvl>
      </cx:numDim>
    </cx:data>
  </cx:chartData>
  <cx:chart>
    <cx:title pos="t" align="ctr" overlay="0">
      <cx:tx>
        <cx:txData>
          <cx:v>Europe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>
              <a:solidFill>
                <a:sysClr val="windowText" lastClr="000000">
                  <a:lumMod val="65000"/>
                  <a:lumOff val="35000"/>
                </a:sysClr>
              </a:solidFill>
              <a:latin typeface="Calibri" panose="020F0502020204030204"/>
            </a:rPr>
            <a:t>Europe</a:t>
          </a:r>
        </a:p>
      </cx:txPr>
    </cx:title>
    <cx:plotArea>
      <cx:plotAreaRegion>
        <cx:series layoutId="regionMap" uniqueId="{520313C9-C470-400E-A716-85384776B108}" formatIdx="0">
          <cx:tx>
            <cx:txData>
              <cx:f>Sheet6!$F$1</cx:f>
              <cx:v>2019</cx:v>
            </cx:txData>
          </cx:tx>
          <cx:dataId val="0"/>
          <cx:layoutPr>
            <cx:geography cultureLanguage="en-US" cultureRegion="US" attribution="Powered by Bing">
              <cx:geoCache provider="{E9337A44-BEBE-4D9F-B70C-5C5E7DAFC167}">
                <cx:binary>zHppk6S4ku1faevPj2pAQoixufNBQOwRuS9VX7DMrCwh0AJIgODXj2dvt7vuMvfZu2bzzNIsMgIk
hLvL/Zzj+s83/x9v8v1l+MErqe1/vPm//Fg71/3HTz/Zt/pdvdhPSrwNxppv7tObUT+Zb9/E2/tP
X4eXWWj+UxxG+Ke3+mVw7/7H//pPmI2/m5N5e3HC6JvxfVhu3+0onf0n1/7upR/ezKjdx3AOM/3l
x43Q8kV//fGHd+2EW+6X7v0vP/7pnh9/+On7mf7mqT9IWJgbv8JYgj8lUUYRwXGS0ihOfvxBGs1/
vRqTTzGNaRYiuCfGcZT99uTLi4LR/8Jyfl7My9evw7u1P/z6+YeBf1r7H34X1uS/vHpuPta52f/8
Yj/92bT/9Z/f/QCv+t0vf7D+93b5ny59b/ziXauXof3NBP/vxk/IpxBhGpEURxlGKAHz/sH62Scw
e5hGKcnSCKMkAef84vdfrP8vrOfvW//3gd9Z//ffv7d+cfzft/7l3dXvw0f029/M8G/wQPwpJllI
MpJGBIX0Ow8kn0gU4TAGL6VJlsTRdx74F9f0973wp8HfeeJP1773xuX0/4E3zDC/LP8+R5D4U4Qj
lKSQZGj65yyUfSIheCeOIhrHSZil6W/P/WUfXP7HtfwDB/w67nvb//rz35j96n/f7Pu39397/ofs
n6U0hhRDMfrO9EFEP0FdyLIwQyROszj7zvb/woL+vvF/H/id9X///Xvz7+/+Heb/x9Xh9ypZvLiX
8ufy+ocC8c+v/vyKUPK/G/rPqvQviXz/9S8/xmn485v9Uto+pvhTlj8b7d71Ox/Mb1H/+6D3F+tg
fPgJ0SjMYI/giOIEPDS/f1wA3+EkJkkYpiEUEox+/EGbwdV/+RGjTwkOSZplCAaF5KPsWzP+fCn6
RHEaYig5KIK0R8jvgObayIUb/bspfv3+gx7VtRHaWXhkGsNTul9u/FhnCtsZIZxFaYZhJSlkW7j+
9nILsOnj/v9TuWmWIpJtPrbNXWDNqfPtMdRT0YVPk09YnJJzFKQ7UpFHjccdrbubTCZ5oDYipppN
pDv3SFhG4vCqSzKcN31ocoGXvA31Q9j124QgzXhjdpzWAWvHB9oGSSmmRjMZiCdaT+WIA8e4aR7c
uKT57OqOoUVf1qAnrF/x3RhNmmV9NOZxFo4sCuajUd1DL9FekZ6ZOo1ZrZpnpzqaj1NYzEl7TbS/
max6zzK8srlaZT6H2aldTcWUMFtBzIvksmVSY0apOqR+rPMk6zgT1HzW9rMX7W0j14bFtsdMi+pA
uZpZ39LPVTW+4MEe22l4JpO+s3LXCPWZ18u9iTOX+3nqj7JqeEFVM32ueTKwpV8K3k/i1BDTMpvI
+iiFeuJOV49hX02516O/imqfbHrl7NlVaberOn23RF1Vdva+Fu2XYNAPfRYy1w6fecZJPgbhWOAZ
jElwsF37e7yIgI1JRli2TpzZJrrBS/yw+C5i3lUNm6xtriSfC8gq+2rMerZGVV3Wyo8sCaYmHw1a
WTzRz4vLus2YVbdRt3q2okdEXlPS+CLFEhV90uXedA4cg9t8rS0tInEbwF3RRJnwid2MrRmZWMOU
SWQWNshN5GmQq6W6Tdb0Rbi2CBN7rqmvGcftRtOsYpnyfiMSXVQLIYWr5Fu9PhGhwpz316LtVEHn
qMtd67+iuTpat7askcnWkmTcxEJgeMMo2yNz1QwkLCR+X4NIlauqnrx1Z137jVWjYXHdlhitzxnR
B46dzBf5pBrPYFKzN7zl+xp/S6I2O9DW6N0ak7x2cclD6TZjmr2kRJ0XIgvNq0dv2yEPifvaRegq
c7Zhc+hznFVfJ6IG1nRc5mHrHnqvmRdmYpPseNEj/bzaWLDa35u2zQFqXlrfPw1W72iodvWynjNf
vSCJLku/PhDcnbMm6g+oMQ1rcLhr8HgcddDmdon3i0PHDg/7eOVXSE5LXpHobVoN85H+HJC0Z7Jb
x7Kb5w23/Dy45Nj18pnGImHKqBdMzn02yVxZ7ApuU8zCYGUfi5nketfVzQGDg9jS9TXTOvX5Qr6E
dXw9tGBNgTu0cx19nSH+SzfGT42jMFiWXTYfo3YzL9VXH2Ubgb1grbCcaePfKQ7ztH5Ye3qq+j7K
szo91mY8YpFHw3oTj2KTwd7xKn5CrRtZW30e4uAb/5hE9Jb5Wm4nOz80ab83YVUkzewK0fZRoQm5
johx5RpDYNuWfG2XN4t1nwtn7wI1Xegy3bULvEa8vkQTmGrxd9hpxyAXH7Cs2lw8gfGcinLXD2Fu
5LSPfPqahU0ptX5RmqybYIhfbM1lkXVTlM/DkMdzet/VVR7NENVtBjFeq+iQSANvZ68mnz4Rcwwz
c1bjKYv6PIyDQxL6DZ34xqX6kCZVmZqeRbPZeZJtacYvuL2Ypd92aN5Jicue8w1eh4KmzXZBvAwQ
LpPJFuA+FlDL7KqY4ys8veDxspu765gshW34g5hR2YnpZBfFcFDlceD3U6X3U1rn8WNFq43y7gTb
elej8ODXpPgYGc24pInK0ykpkqEu46XZzqs4kuimWXWOJ5G74CpqHwj6jPGya/WwTUdbwPOxJkXT
PftQH5Y6vO5FsNXJNh7NwJJZXEaOi1qvhRbZwVR0N4XxVTjtMfW7qlkOszbHZiKbUOod7iC/abxx
bV1+2GTsRsZrUqSxZJ13l3G2eTVW+RAN24/p0gyVfNQdi5w+rEhAlsBXox2OY5Cc5LqwXq9sUuqc
Td+q5tiTpuDtdcfrEi/8FrZ50STzbozNfjGmzFC6l3hhBpJZOh3qREMMhLuhmcuhhQLS8c1ay5+t
VVG/V320/ficgvplNPMl4KWzz1MfHrlfWcj5Q9jiXNG5DLTYelLd+c5u+Ui2tHmadXNq+3nzYdfG
wmW35B92XrK59GNSRDYpKLZ5NlR5WA9lXF8Zn+6qKd11prsiLktZG8XHPnSMLt1bbSRnaWuum5Rf
ah0dMcq2Q9OXUfB19duZVOc+mQ1bAnnm7XMo1109DOceMlEMBZIm3cqMGR8Mks9onh+QdF8+vg+t
eZZkuQ5CdFUR9NSZ4A68kicDKganzs6ra+zb6zbkt86q60H2x8zmUCFPhpILH+v7ldS5zfQu7JaH
VGeXLkaHDHFIMvJ6mMKDIiqva33t/fSwUH7fQhKVyBfGuW3WV59jAfet00OQxtfRWp94Spkl5rzy
BrJMo/ZjwgYRPYVRdY7960AgxFy4pcJ+cYt8zSpX+NgXPOI3fjPFzbPWwU0nWJpOtyOJjkFY5wvy
twjmCKbqDvUqt21wSd7Ewst1tNvIL3kUhYfG2qLTlKEIA5650dlQNljno8U5bpd91oW7fp03iGcn
Iufzog6YNtvYjrcTEn1uYEsPqAyx3FIabnUnbpouO6zNdLtyDEmUP2Zcl8TNZcabTRWFJW7NUQ1z
uXCRT/XGgOvDVb+Hn2nX3sqGXnSX7km/vGA830p3EZ17Cdr6Kcbk82Dbjs0ivFbhc90VrnXHPtDn
tHc5Twpz5t1ygFJ9q1L/tNDm5mPPkMgWxOD3CsJOcXOsw+i6R363DuuxzYlAd84B4CDRmabxq+z9
t9mPRdWsp65bH9OhfmozeVB4/CJxdO0Vy3hwmpE+C9MKhhJUVsKeMuNYBMFdz8s2tctu6HiJ+6AY
Jntp1vDZzEeRvcRu69ZzFUOG5TYnWc3UuDf9XPZgFLcEt0u3nIdwPeCebiU3HKCNz7kyxz7V5zGF
sE4Fv/J4fEzbts7l5L+1svrSy1eKps0Q5TQ6+nrJQy7Ygsc7GzQ3PFyfu7Xaz3ETMgAw+yCVu7ne
DXLJxwG9Ys+3bRPfuzqAd4I9V00ZIONmtgyK44rHW1HHAJApYp4Ha84xyvEAaACp2rEgbV/77mGW
K4uMPhAyX0EaX8nI4gRgRxqXomqfeZ3tuO2ugDeWtrMnW91i9YJmGxV1PD5Eg7gVY3u9DGTXpAoS
JFivzvahjY5ri45tNlyAVl6Wtb2eDdkH7g7K2EkJ/1D39EIxuDtg2iZ3UAAfpA0eDJkesIdNoR1k
l2+2Du7mKCoWGeyGOj1lTfoACeROckDbqd+Tjuckru6ald7V2fIU0+Z6jOUG1+u+igGyNeraz5A7
Vpy3C7/IuW1ybfVQdt0bkJVwL/oYdF2AkInrSL72EiBHu43sfVylDVOq4sw0Jh94fZJkhWv0ZsAL
ZXpMT6ppz3a8mcdda+qv9dLr0iwpyRHpaNG0eGMqKMO2TzbOx8w3fjk6VO0jm56H2YOl1n0iybkK
h53myU1YwV3GEJn31bpZaXfrk2EB0BH3DHagZ3WUL02nGGDuEEJA13km1t2g+/iwZIB1Ai8OJB0g
SNNcLv0IWCdtGbejKIKBBixznjVBf/KTbPKMDAGDfJ5uhqViU9KfAFjPJz23Nas6vxaoQ1ERQigN
us2nTp+qKjlFRkyFmSecr8lVx/vPY8JvrVoQSxpXsXh48EstGVDQjAmOypRnVZ6EcoeT+cESfVYd
bBGn1UUbWkOdIXST1M3ONC3r1FCC7r4UYVANJzcBy0Li4lfVbSiWaoOj4aijVOdAvMophYLsAuA2
tUg4kIrppSL9RiDA6CEBnON6DsswzNV0zLuWlCYOy1DbN5skWzTh7Vo1+uJa2Kz1NH4eVoLZGg/r
NgM3NyFddtRQydawf8lmCbAik2c/UsrCJK+VRaWHoi57Xe/C1Gx8OtFcjP2Ur7Db5GuMRFyuSxht
prGDzZhPcf/YVOhbNNXvYRU2RUoCBnL7CIlvBjqUpNdr2obMBKvcBFmsTq3j+tQMQ1TOFLJUs65r
YXw35c59E7iX+VD369WchZrBm3g2T2m07Tpfb9KUG/DvXOJ0tvvGE78bvG4ZkBKxm3tVbeJoMYDP
ayi3FfBc1WOyscmYIwQ5dPBdfIUXueuGRJVppQDPpHNJVt0V2ExZ2fhGHHsU38uJtDmCdy0G05dh
P80nEd2Srm8fjG0APxM/7ZLV4tI00bBJ1NJulgCNRdqLhi3VOOVKL2EOWdvlKnsNOghFhMh7Zcej
pNYeqCWKBQpRCPWmA9YJsRjomZQJwAEm0wZiiC83JpVVwVHdMMmFL8LZzWxu9+CEahPOdi4FbJso
beWpE9VcItN+5XPWFolfGI1Wt28X2u/Glu77uF1ZEt1kKvRFQkVb8CwDvhQB0Wv5wzqBmoCmgKlZ
IdAHMiCPcRYw6irYjaHbhoS7HBghum7qOq9RIHYuwXZfDfs2XoFVQQJS2VXruYKEOzWMEm23ON1q
RW0+qiZmdtYv42QO6drOLIVyCr6Xquin7gy48ltG8qiKOjZRMT0NY/pIOvQ+TU39gutC0irb19Xg
c+dHe9VUQFD7CKp96k1ymluxbGUm3iGnLlfgDQ3UJ9v0456MDT0MC0kPw2B//a+jdNxHkQYESAW4
P5QbV+npbsGWuXGOc92Y6jQFoAZkTbAc1aKvEaoRBIlXOfrQVSpeT4+JHjZZ3cUQJDza1Lad7hp5
TRSN9xDHS+6Ree2kSu7S7JKEVd5nCuoYad8CQ80jt57xeLiqITYPk8eQ0JYwuRVm6BlVPLxqs5Wz
PkM967KkuQVFa93RhTCxoOFka9MUyxi+8VWRImgAfJhY7ZTRA1N1kx2XtXZ5i/FmNTU6k6idb4Fx
HZZBVfsg7tdNpvtnn2G1a3j/EIixu6Hx+5quwQ1MjYD8xMPO+bkH0QeYDUF9Dma9reunOe7IVqb1
m85k9jlJokfkvH/v4zW30/pIULNfVpETUvN8ymQNDKU66L7dhSg+ijqjgAQUs8Z+IVAcjAgApW/7
UH6pO/UOWIeFrfpilXzssDjA9t4Yu25N7GzeZtHNjPHWDWHHrDy303Re6qFhaEh2qQ7KtEstwwdK
FGeZze5tsGR5r/hGpR3gg4QueTDbnsUm2ZkBJgibbeIOHBgDI9Wit0kXvFVpcBCku80a+x6tkuQh
NvDsURadGmfIgpywanANY1NlJUOrADALkHMsJ7Wckgx2zQopJR9rupnXbEe+9DPdSCO+BZn5Qj16
sutZrEUvp6+ZFF+HbniGwlFinew5Tvf9IO+k301L9WWp+oZFICZFCnSHYOEwa8zvq9VfBZU+1as8
8WbsisTM9wHIC7l3oWRyCdkULWfl1atK4m2crKUw2UdW2ZINEmcQo8pKV4cwCZ96u5VB822g6ILT
IUdzdAj0+HXEzTls9D4NooFFFb+FbLILGvmFNz5klaUQvKCJZEP9bZbIMiiqNyKt7j8+URWz0fFb
KW+wEa8EAXwD3HMeqnZiro9CpmGP560glyqVJ5tYQEvbNWHILxsF3DMJQevsXrsO7kr18KxEQaPh
YQ71yY3pPQgxd1mQbuYIbweXnWlypWbYNVmTWKYG/q2iwJqb5s3MeCuJ7hle18dkcbCzBUSPkV+k
cbtY2TyqExBTm8WVfKhf4zXZCwtEmFftF+7nwtD4Eq2wCqNTmdfVUg612qvQ2CILH2QPws6qaWlX
sIlWsssHPd0HIW1YGHcIsHFdF5ONGfdLW6J1qHPR99shTfMqjAAVY3m3jtl+CsVdLdKHZaqLfhgB
1IAzZkHY3MhXJKvy403TTF+3Yrgb1PA8y2EX8OxrtJDPCpyftzo4jCkGxg5CZ0zv/RAcJjDV2MPu
oIZsUgPSnpleozo4Tgrvmmi6mfRmjSHmsnhH+qAkMyhSVqkTSARvmYFXWrr6dZ6TUsbLtxTumGaw
jU7IRth6b6L25//p6oGBN3l6tXi+6ZeDHshNSBUkHgKanNM1E0myw0oDk6MvBbXzeaXMiZAz1wFS
HJvbuVZlkrWlJeNZj+imSsjF6eHQjrQYOGYiFD3zsFYd80sTpALk45uWol3kSJmpewT7mdKVjdjk
FBaqcXWYEDx51vraJbDqCvQO1nXTLpD8vkkgW87nnqYBMyrZN8J3UE3qXa2HiaWgB2eK7K2GSJWQ
JdGcFmH75Jy6q7AEudtfrUP/zEOIMh2oO2PQTWswgFn3ofXT7G7kYJwqCmTuwvR+aICceJl+iO9k
t0RlQHXDvIf1dZ7sWwIczHSHgPrXVAB+cEEES4UxootkPuE3TtJNt4LZE836hW4CrE8ompmrhj53
EdiK9EUgWscgTHdLHYMq5JPL0LnnxbbfSDDxEiH96EN5BXratqkYjQ9z1H6L07GYg+ncg+FtLb8h
pxFDJCvCqtm7AZa8jJBngmTXhwMuouwdjQJaAL2+Tmn9al+VCaGzEQBhzA51IF65pxeBZInd+hjF
HeMjm4b4c9ikGwPFwWXBgQfZoR/1F8HjG0SDkoNS1ycQpwtpX62F7Irq6Xw0DpLALNBBNkPeRUHZ
6A+HJsstyA15gOVpmshlrPTdEOMbqId3Gaf7cRw3ktaFXiGnheaFzpwNENN+hTZL4/rnKhzFNhzb
128mgFq+AinAwWFp4xsFgS3DQLNEg+25jW8oJp5F3diwdfyc0sf+KdLZXhmgHLOaTQFwRUIPQXyV
o99OSZB7muxlxY/D0j036/yIh/TiZcBsBTzd0xRoCjLXCJgkEfNjCoJCLzL2YQwHQqgPJKy1hn5A
M3SA5ZJycOvdavUdHtFOmBSKCGxxXZXGBG+Tg+hdvDyhfs5HP+V9Ks6uUQcxBZ4lQryCyqsQ8JUU
zY9T/UbGod2kFpIxmsl9peZjFdn9hKCkkapmNOh7liCoa0k0nYL7ZcEXM5u7qSab3galFGT7wocm
ryXe9SBF0HZ9NEaWqCL7j5A1MX9d1og1GZRLn0w5Xea869NLh8i+4/ReDHj7Ub5F5c5YJLtZxzeQ
4wEPUMiYwbRX2Vgk3FxHCoTbEKYSXF8vNdou1J3JrGqGB8jzni9PAIdhTxLL5tE++x591SGHdloP
0du7YtLprYjX6ylYJIiTVEJXKNloN0ILrag8RIDuk10SwEIT+pGosRBlCzoiw6DvgJIFBCsqIfSv
Ah62xTS1p6Eh96ThMxvXKgXwVE+AQHTO1zZj2Fu1s027TUxlr6dpJzgc/Wm7bs6DVYfF2KLCZqDq
TLA3y0bOdTHHOi4Blb3/sSH8azPyl+bkm+mWQfD61wNXv3/9r3uj4O/nM0J//fHjvNZfv51/O+j1
T+/avpuPwwf2+5s++su/zwWL+bXf/NHV/dOXv2kw/4MW8i/nxv7BxX+xv/zRkv39UNjf9JfvZuHW
Xw7W/KnB/DHqlwZzFH6CBi4mGaLA67IUk986zMmnDE5sAGyLCQmTGGS9v7aY0080TBDKaASD4OxY
/NcWc/KJxgnJKE3iBMHpG/R/02KOcQT98j+2mD8Oh5AwhGXAOSo4rEY+rv+hxQzNYd5HIo7ZOrV5
woUEambqIlnhPzmO0OV9dW6ImQPie5B0QkzhGoSfKl7YFF4EvufcrJce1CMmNChzkU9iBmT6nMa3
jZMK0p4qhiRKyx4D32xD+pU2/hHIO2w7cbdMpNp5A13EPiz1hEaGXPwMgN/sh27czh+9tMAvA7Nd
arYyXJsilLNmI4USEA/QgcE0QSxS4y7B43oe+bqJEgpUVQJJjAa9DQbl88ksCXDnj9Y2KMqbGKhK
PhHIIzq4Boqb7NZo5Iz2y64nwh1tr7ajFOceCu5mCtqgSIB956Z3PdQ1U7MoVg96stOhtw2IWwtg
5A+OEPSTL+qaD+wYx63LRePGzcrVK/T2r2Ze+S0nXhd+xbe+it+7vpJlPY5JueD7kag4RwBlSReG
ReyJY0Q27xOe3lQ7u4PAn4P2FBEXAZxKQxY7epgIESD4QbXrphkXmK956mbE6ljxQxe0r2PfRTs6
zc+eBN12qJY95QaULTtcOdXA2mScQUdAAqe1j77poRmOFkbA6LZf+GFuXbHM0AVwnTiEICkXJq4u
vm0GICazzie37n3S2g2kLcRB4kugbxxPCGiiuON9XBW+zc5hilxBhQhzYptijqTekMC7sh46gFl0
fhgHwMK4qyA7z4GFXrZnZG7tLWysPE4om02yXrXxtBuhOceVWtiSEVou9Sse1FKC2HDbJ9LnfV0d
QRHYZAqVYo42KgqB4nONNnWHJMOofqiiXuykmsHhIro45+4HC9ITtMk2CedLyZ97OEzIRgQlTCi6
oQNAt16bO2r9F6rsWmT1lJY4bg+BNOaDXPO8UqG9DiYQz2R0hI5hlgdGJFtg337bpxwkCpUdO6/n
UlbLBYX1rseVYN2M6k3r44aZgdZbNGsMWPipG9OIhVVSly5qUqgkS3/IbHwXoU5f+i68WCidUYOT
0pAOVjDjieG2YkK2CkjuLIpYB9WmH6Yn4PQyFyl0nGrMLzZ5TrG/W3GCjs5kD62S/ibh6ZtaA1Ao
6nG74Bg0GBUVvYsBciI9QCUCqoxGvB59im7CoP7SBzfAaBZomYWP8aSqkwjnu2CZNrbT87Fe3ZzL
gVxmvbhd4ibFwHRdTqBzpW0+gYyU65SuRTIGS04nR3fz/r/ZObcmO3UsW/+hpgIhCcErsFj3vDvT
mS9E2unkJhACJEC/vsfaVXFOVXV3dJz38+KIbXtt5wJpas4xvqHVLTVUQnKuu6nGuA9RbjaqvwaC
HUiH9kLAQwX7pnZFVe6Lftgeu36K8a1IUvDAZdX45GHlkKlZkm6NSRrygqY+CJXei8K9qt174dNm
7w363brwzNrJHtg8PApM42s397tSr/QycDfkZG7LbGZVtBs9vMpxuxB0xg9YabDOp/KMzkldJbyk
duMJ2IvMBGGZ9pxmRWiCfUH2lEbwi/oYnS39Goagxeus1HmawiVxHgYwLVFD5jJAj3Sb6tpy5Kle
vHYXTea4iuIXBboQWzYf4yj80TB113FvO8zE3fECGh6b1XHyK7hvGHA8jkkoW7W/fg7G2wWRLlMR
LMWOo2SVboaitk3JyPrdOM4QgYZZJK6mAwRiA6Zi+FXhIxDBpkSV95VnNbZ9HO1DDsXNr+OsIjAU
y1BlKD003SZMrLFFgY0Knhm8tm184hA/6r6lqa7BUABTOfgmeNXtqVvlggmkgB5cRsUu3tYpD1f4
ASbw0R82fEe6DTzRrTYseG1kDpqDMPRLEEwsodRZFzloqkt1wgqrMDftAqV4tjHpZ9Do3pgpHstW
LGkgpivR66mGLNMKfJkxjsd9HZGHuu76vFLbgs7KjlkMRUCu4gFKcbWv4j9Dg7+3Eg75RrhPQMV2
J+PxFHVAnzxwL8lo17e+AO8xQ1QcCpdtdXTqhajvbeg9CEjwaTFISN+zOYVLDW0BnEsOE6vYMYJR
1ZvtnuN4LORw5viNGItht02sTJqxmBMRuh3Fbyu+ulR5OpO0jlHGm+IkvfPc++1+69cl8WSDsdK3
QVYINu6qosDiruUAa2rOYrgglI/jjkuYGV438r0/bVCqhdlVJSzTVqxe0ugwfg/1783bTltpr13c
e09Fv3yMnuDpgBksqUc6P7fqBoDE0YW7OIEkAkO7mU7MFf2+2PY3HjJdihLm7EBGeODzz4ivR5TF
CfMdzt9Jek+WLF+3/R7gcIGpa9OCFtW+bWGt3Cb0lbAXCLgyhz16FV67ZGyLWd7YCayRpyB01jbZ
JiKSQtFXVUCN97dpyEuyNDdlXWYTjY6NyuaNXm03yUxqEC2mAwQwq40kE8FuVtDKgzbKgmaYUhbW
9ieFYQE5yrTiDd6Fj5FoxgsexlSPFL4bgRO53r7Y5McpQ6N+9By/QWj8041L3rPe7avF/9NK4Bbt
jX+KoOa0ctffFGYeRcHerzEKwF5J6mB5raD0nLZghW8QjH+4Fsth6ZqkqPl3M86PXGwHi/+Oh77P
bn+g+OwyAkUWcjTtUsJDGE84pNKqhByHv/qradhhVM47BCMt7lRUnn1J0Y9QXWbl2j+upBkzoKox
wIp5P0Bze9kwNGPs8XQuNpkygfVq1tM8dDDd0ZFFhHW7dinDvYm7Q+AtNketgaJMOGZSz+6X2j1v
5fpu8bj0BMFpY2OCk/iCf7lJ5RLg5RWaA6vzyT6o0BO1M08a8bmg9mQU3cHiJUJ6JwxC485F/o/J
CpPOS32qpsDsvAbTnl1CmsKMrfadJA+OX32vuR3ssNkwN6bREFyjLnqIt4rDpjrTKYr2yxRv+HdU
gRLF6M5u4mBcFSXh7YDs5nhXozI1GEh1XH8Sz6kU37cCknLgnf8L0v+ajg7nsBwVOgTxyXso48vQ
drfz/65e/fUURNslDNYVCvlw8GFZHunSYTfD0xc0D4JhOpOlGrOuXEnqOi+Fs7ReQ09dtHdwNoSm
OYQgpNyK/7NFvRcMJ33UzRZlYGmSsoSAvF7wLz9gL6LEDrA40Fqxezev+6mbM8BYAyCoOEwkMLBE
BqAGxFw/jdJ/sdb7ZQq2HGcHw3rrJDTOXkKXtNPD4GiMghfi4evvxojoSQxelG+uDLJ+w3BpK/mI
Hq9ORrpN+VhhK1XtNW4vFYmqYw2EBNbS8lXV7kEK8rUJN6XbGr2ZQvZ7vzd5OyzPUz1MxwDQZlHK
Nza4/q327DPr97Tak9sulZV38u22B6Lq4X3OvwnEVC26E8yHdx3BMbQNzToa3DU1j9Ip8nCAh9Tu
WihGZezIBWjcbsNuSJqgH7OwUMNehCelFshx5Q8OCClbQnyKhpCj6p4eBjCzyYijkhUfIHhxCAcT
PK7Q320+OFMwfND5qqDJvNnQdGH4PXvzu8OtPUesM+jb+BEQ0JTSAW90a3YDZ3yPZrTbq780nCL6
nBQEFZAl/TkmGLkVgSUCwlYlA2brC6sVAIJuCQ+hg8Upxi3jcVTtHCrrkx740zRIc+4MnlBoI3+3
jry80sWdobNHj97dzLvjoHl7ZhtBy6TMfuXLY0XAqEohziu4Ts92/q6gDjxXQ39DCMOK7H9Gofcn
FnLPu3FAKVJA57Q+gRK8n3y5nVmxXXTV/xIQ5vaNHz+MJSQGt+rPyIQ2J4zP+9VsLzP32kwZYB7O
By5o3Alo2AGW28l1ZfmgtYbewNQjfOsP19o1gaiAc2nROAmbu0GSZytVxkTF06IkmLygr8EVxXDZ
QBuK4bAmgynLA060WrCv27hoRtAfLIu2fnlkovMxJBlMNKTwDtC0r94wT9iV9Ev3nrwLCXqgAlDR
7MS5kbXIMKkDLVwWtEQBee+wzBNRKX8XWU9ARw6gw8aowgZfVh4qbxCX0p8yUdISAw5+9qVu80hq
PzFL+zAq/6DicUoqNfZpQeDuD9L9GLGMSuuHGHz914pImRU9eOQFh5PB0JzQqIt3TsDmBINmS8jn
m9YHDXBl5GOwmyyEVG5/QX4Jc28YMeP0FuNf5bKWBugIgL0YW2DZsxje+EL3xLoqK/mOT5NNTd98
A0ShUXOmEI6s0DB012hOZttbyMN814RUJRWcm7wWOqu2bdqP43Iy6ORO28+ygdC11usEw2Z9M/4C
w/QxkCh7UGD9NY4TbFF4PjKrSSkSqkgJFFfdd6HojgWdz1z4+Cnw1LkxRW6Cek5Ap4yXahOvCiu5
hnGMneRp4APw9xqOdRG44l2zUsNgCSEYoFDAOjCQD1DF5+Gern51XAue0yB8ivzqrQbCPWNyz4cR
Gr1a55MPgZVimJQV2fNo9VIpm1MYLSKxXvR79XwPJwmoHNdjJQzyyyutBRSnm3Qe5yNIG7MfZXSI
GDnj5P5RCnQIFieqHachWSdaJMuyVWmLhwNfiKXRzHXWYMtCDUWZ1B5ITX9sf09j1eQKHiT/Q7wm
bYL5vi/TFroupJB1zznUN+p50OdLt+K4a85mZPdKc+CHtf9z7MzLWE8trCGBnsqE314EOTiWod7J
sPrpFRwuj/LzkK+nRZYPG+i01Q+vYR9XmdHglS0BLTdksdyaw7D4FEv6LKmczrESH233NMV/+jCp
xmk5hpNBxasxaQyza3a9cl/NJNVRRpRlHDkHWBo8wtBvj8b/EVv6NUX0G/nOfQA3KRn99htYHN03
FMdzZWBEojVCNVjTYVwu0eDn/WLh9Y4hKOQ1BwseIxgQv+BxO1jRxEtIpKfMCnllQb3uVNEgQrBS
kRHX3EOwPqihfLpZBjGfr4Fmp956Xxsj79SLXgwHKkJGgsEfek8ybcUJimU+dPPvze8+4wCGGLZS
MxPs7OFDcvagSFPvI0DbPHhQg5cNlZcHoEk3A/sm9AAD1fE3Juk6AQUXpn0BfdxtMEfN8Ix9+T1P
YZX4tbWZF8153ymXlEDI06KGkOmHvxFlBQjVvskRb9hu9E5gzOjLQAMxvvWmOKwpdzOM2eKbFECZ
uwb2rMngkb30fCowgQZwZKoj+sQhtws4pbFBt+TRNi3Lguzc3TTgu7YhTgNj5H0FnkTWKMF1OKET
9ip5CJbqAizVyhVDb1//iKO6hxcIVZ7C1bZVXO2QbPgKSyczxwqDPuiDTnTJZACGqTNttpU8HyfT
JtAJYXx4F23C8AI9TEFyxJ+SH9bTHyOLHpB7uMaw/9OGiiYNZhFkTTGlU49NI5GJyVv2W/bRkHfU
XJCSebDKV9etR02A7zfmLGmtZPc6+JLb8LJ6QZu3lQIgubEL4L/MqQlCSxnvQpSEviN9WlfmBXZ3
506jxFRES2+3lGy/bdBfmKxwnI7NcVl8mQbRmLhIvwDymJK2hd3YgUeVofjAsftHjisYtwmM4sLL
+2EOQMdWRKThaIqEa5l0x6pe0Mm2GLk974K2y89qxVNTUpkLOx3XUmWrn3phQdLGl6+GjRiyjPvk
xQLVn5IL9Ki9N7Vwp0W8V9wGJxnb0+YXw6nlHqD6sjkLrufTvDDweq7bKTF/VGwENFk7mvQU719Q
4EtrUPxyVfFgtj1zg4ELC8SfrqyDnqBWmEAyPLQ1palt0CkVZEldLRIvgCFZleU3mKpD3cmTaOun
ajLRfmUskRHGAza6Y4UzP6taIC0RWKck8McnvRYPIJjAsAOnTTRX3xSn9b75pWXgTpD9YI/BADFF
1pKtTwKt4kuJMtV78X3n7CWWcKw2hEFqT6DmgqAK+5dGz+4Uo9iLvr+2zTmc+3ZXtcVyc9x/uhXs
yLJKmeIwFem2LN+zJz5cHz5VfgSBzzz30Fsz6Dqkdm8dPKN2AHLKdJf7YpD4kSJ4c3oPLnp5uGlD
ybhSoO/Ruiedb69tj8Nn8SeReeDsqrUab6EBbBpst4FHJF3lFmf9qncodCOoF09mFHat9KYOICkt
T/3iP1dRBNUSHXoR1UVW1KrBsDnyxGsCcpg99lgvbxUdwDYPN14ytOk7pn74wkItf60rMrUaqO5E
E5+GaSk7CAFbdUdk2Fx6DfK5bxacLgbhbdpgUUbqbOJqvS9bDNtsZjxZqqFPOuerHWluZDwVNuPF
4KdSeGBNA9MfZj8IdnDg8TYZ2PalrPOunWViBvCmhcwHnxd5vCKwpUSd8mJ6ckP1QuL6HOi5h0bj
sZSUqgP1XwOo7x8ItRMK54I5sxn309Ki1SmH16jQv7sqfHNkyddt4clUYUbfVHeAlQAQGeJ9UDNs
dsuuCmmzMfoJ+QeWgX6CdZqQXgCQ0QNosal6DyGoIbLknmoyYnK8NTvRPXqVGg0dy6uFfIQEUpXr
Yeyic8iEg/dfdtalXUV/tvoRE+61d7R9EdxCDEa7s1iK41J8r2s8pEEZ/TSkeN4mQTMJqhMUYpcg
sJCPowC5uvqZZyJ0nH7u4unUk2s5hcG9W7tLqWq8PduV527idwVE0WEm6jA34rvdgHNqFLQQsBpm
Mu/NlVNecFIkGFPrA3iJzkUfbOo/hw2ZIatHkJj2XZs4D+KuydclwnFM4Bt2pQBxFP5RMzfJMFqO
DrJa8rr+IQaH/szcYWxXkDqqExTPLh34IhPPzU3m3HRyRE87h/M4YbzqcupD2V6WQaZSLVBsUXks
idYUfdIgwbSDQQ5ST8qnaZX2XNroqVVizBaDVmVhBWrNip+NOR+vc3gmZXAiQ/WTzAKOL1uTWJ1o
f9YKiG+/RGdvo9tPZKd2YGC/9BiJZ194JjH9siQj1KO2jMMM7xbyVxOkvJ6XXxDQDJM7gTOjkI2+
WFYBtvZGaAE9zEyxiNfaavwvSpx9EUpa7z6adayhLS33pR6CtCXmNfQj4EbbWuPgwJanZTimqoGi
5HtGJhgW3b0dXrUclv0SVK9T02F5i6l94sAOQSz/Wr/9CrDuIMuDX/8YYtpdejFibRBA0FsXqXxD
QSSkmR7HOKxy7ltwBfF8jo15G2danzwMg7vANXkXLt7bVq+Ih8x8x0rF8t4DrkgntlyHEZWNcpsV
fOkOAqmcXWsD6C8eJHRWmvUnCABYXfWn6r3DwuQfpMqggC0R8kaFl7laf3SKAOipusswkby2w2Hw
O77XBI62vCOYPrNWT/YR5rraybLwrhLUJFV4JE1bRGkL5z0ZIWMlA3w0BMLo62iXfOP6OoGIrzr1
p0VUDYMZ1tUSF1HWjYBQ0LDT3Rzb+igaIFMwkj29hABtZig9dbuTlUZmy0gGZqVzaf8p/JXdD0sN
CehzVcWShxH5xRuK0mW9jDQx+DtNTdrqlqTjuPoYSaZDuEx5iwmLQa0ZyM1DIts3tBvQDlydCozi
adBAF/Z9wI1CQmOuiQnzMPAQsAz11dj5WQI2BMK8ZXSr1hR6+StT4+926FlmwMkkvIHAoqPageBB
n9Kuw91QoOauYftayO2ZWlBwvIHEGCIFltTFAFaqexyYvRdD/zJiOyZxoTBiqn44UWR275nfb/kQ
APet5+BHKw+jtUW2dY6kfBB4XTiD+4pWyJYV70gSdTtEUPpU2U7vOPykHptpRZdWE0S+fPZV33Yw
bcBFGNpncdS4zCCIhOJ+rEzR7XVDX4JuC9NudW9UDDrV3y0dniqu7/quUyiNvExJK34tw1dzE/48
sAKInWbC75+EBeNb9Hd+g9YmuARKPg1r98eGE/gEBf/HFO9EMQI3CNYnrcFlhwtJNjq8mFguyIGa
OYWLfYlmqCdxaV+R2NxpxDHCdwwgAcJURfTHEKgKGJS3/slq/luHCs06kOF4PcbhdhRhe5irYk36
kf2m3a6mIU9mEGpoDiYEIWrDfmJJb5vCgx0hL/G72ScGcWP1WUTxDOI1uiPDjsVehv1+Z2b3i2xV
NvjNneqJQb5g+ZYONNQWPqyuf5hCh4Iao/zSvj1GXknuFoFxGe4MsNkql3aoDy0fvYfi9iXnyOyp
x3F0RDFHNQJtIorTapEqJp3lkLDheq+Dv53Kdn63g86Q8GlOcwFxDVLl1eAH3ftdc4SBeNw6UV1Z
NL378ShPFUaMadni3AurOJvhDWGyr1W+VDYr2TImTJXTwcYF2ngExJjAU/Khl53HMerPU1sySP6F
Sj06hCdq1ZCJaSIYXcR0CpFJThlnYzZp7UH9eq5KIEgkcrmm+qUR1c4PHbvjmz/ljNUYPyHLJW3Q
Tnsf0fIjjKCzatkV7WqYNA0FFbmLazREFfcR04taoMzr/SbpI/PRG/voxY86Ng9LaN9dhGBtCHqn
mkLIPCs6IIqNMfGDdbBUJCcYqRRQxkUUaGpYmwV8gVGPWOTqdhv4/F1FASXCpUdyx8foOXbqrvcZ
uagGmYOyFOa0eVOPVgHdFvQDBFl80LEVjvkpfFKkb7OZzGRXljC942Y+NXT+4VcIfM840UFWIWCL
NFQGivvQWeEBY5ABesQKMYzNnAE+bChG2E8bjoYzmkHERk0fZNKnabNghbcD/M+iKkQimuCHWZGz
Vy1iIcVSZnGAAVKva1ZHQXspAwt/oV3xWZiuepnh2ETtrsNcjSlG+fCvXZNaJJruYoOqvwZerqLu
ufblmIwhZvxhJOWOhFGR1dz/tYIJ29EeHilse3HAojhQxO7z1iuuhReUYGZThi77wLaO5De4QLhq
2BGli2Qy+lVuAoTn/OI8AHecV7/qt1s6PbU0shBr1ykrfczcsv3FAphDYqiR66qCdz6NR4c6VfiA
MIJ0Gk7AIsIv4n23yo8yO9YbNvlXwOM3+AUtPCD3Yaao3AkaGvCb+8qUsHQql1dEZby1/JGt856a
dcyCufGwGtZdXZf6I2zQDhqJaExsl6+t+1a6/RPK9QfBoe6YbUEbfg7oL1wLqzHUIQZc0+RoN8e9
tNOTX+BBT6RpjvCAXrtw+OSu604UVweEoT0pw7ckMMGWVR51+D74Nj5VP4rAQr5uoMLW+g2yDKZc
Wr6Ofv/acvHitQIlpCUArtf1KEaKeG3ZVAiqMwFMTZRHv/FwoI9RNksED/pgxjvD8VUQ+stE4tS2
4R9cXMB27cwyD+H6QxDDKYTrGOG2hIzd5P4Nz61f5c7nA7IQK86JliN5viIY7rgPs9W1eaM8jJYQ
O+eohURpAyxBF77wliFb4kSzIx4CbmVZHyBBIQC1whfRXQBTe8LQ1uzVBrtcc5GwvoT3r+cWqlVx
RNscHfDQPyzFFvUQSof8AVuUwYRfpgboOlgFGnwtsPRPTTck87qBIte/FBTbZDTofG3pkysgXZnU
5k+ngg9doLfsb5przHqYg4mmTX3TX36ZvniEUHT1irbbb8MErQ7G/4CARxsYA8YxbYisD8IvYdDF
RV5iSEqwqrp9ETZfSzesWSfq36WQPnzYvoSy3CSV38vLX7+g7wLMbccW8J+PZEwBCF8YXO/Q4NKj
oIJ/48ahwaDE1t1cm4+Al0cSNPRSx0EW1ORPHBCZ+0XPE27wF5mF5eeBUkViCK6sv0BHh0827xYH
u8a1wbH4qNEsX3TXwzIvPtHNACW0xblU/NM3wPp08VwppnDMrehMSpCI2K/I0eBii9dmDlA/NvOu
Qdc6pJme7fZqRGdSGS3PfcCaxwkvHNPPw9wQ97QM6q7o6j5n4L5zSaMnZhXOnEAHIO5Rjakof0W4
PQGT81hCf9VV5vTSZnpxNlsNTEzTiztubXmOF3wI4YxEtWH9EJRQpy2vgWMxBVQ/AvIw6vYceO0b
qKLmtOoJFw6EDua8wDAWu/aWwhbQicbYZf6InBLm7oPl8nF2DmJnSL8WE0Ix7UqTz0uTw6OGwL5e
1WYSePsodLecVS0sijyemjUYh8LtjeAoSgrXlodwS4OarjluC0FRjvlbKzocJsx/ltSHA48e66iR
YJm5zRveb5mEn5R2wS3VRMYA8kl5+JR909yP3Zu3PiroxRaBQKT4ty/A730qJ1jpBL2L0d3vZvPu
tKev/lghRkEqicAC8M2+JmkpeszU8FzNBnmHGKTUqvoem1x+jC1yKpEq8kH6j7gGYkZA1N91I1BS
ZaHFYI1iR/sLOxSm/Gzq0UtZ8KQ7Giac1ROEadvv3MCKtABQH/ravvGbld+KAa5fCQqb4B6XTQ+7
ctMPGE+/tarqfVyzIoHODYmq85BsdNVbNM1BvvTu3CFKB5qsmHcBYC0ELuYeNQ3v79XqDSQoILu0
MuuvDqBttgj5AQaOHgqnfszrXUe28bHVwFMN83E7SYS81Lz5GCy3TxfN8tIUG00HhF/qIRu0Z051
0EwwwSEYp95trCebPgi7fMBSaXODO1FQANw1wJnqB0jMiwGWaVUYQM8zgj8DC/J69l/NFv1Zx5md
CI2D3ZIJZAKTDqHtrCMGTnTHjuCzq+uk3DvrOOSAQiwnu3jDQfW1Bz72hd0U5Lq/eABH0mLcYE/N
qCCt7mGV6hQ8LAodYnfHAjKDgD4t47MiVf2BIQ0CL/9oyroAmRGa3NsSpIHA81TN/RRj9pwt/8a9
ZVdPzqCMRnlxoseMxv2zre9Yg9iFD1Eoi7XMNJkfp9ji/crtYIoZ7NbNRv8PxTvtZtz/h/wJsByP
xV89zE5qlmfYu+CcwreqRcRZWah3i6dS6uda0Jcm7i+udFDPLRb7ejNQcWWMp4Fb/IcRjUPOE3pQ
GYLiWCXGYMyzWOZ1atD+NQu0dM8v3w0kHL7AVAoByE9+8wwg+SGIxJbEEd4lrXFrjiwB6mBCNHDV
kya6JUSqEoLw+hjgppRT27/77SrT/08L/893Rv7f26iIAMP7P9PC/3Ix3b996u+0sPhbgIvCaAwg
WBAEOvz/QwvTv1Go6riOKvADgkvFOG6d+seFVBwXUt3+BB9ksOAoAXz8jwupuP83AUo4iAluuYoo
j9n/Cy18uw3rX1hhP2YsjASWMy6Vi4D4/ysrjHljQuBojOFSooTD+44SIv0nD7dT7TTivpjQ4kO/
sQinqMOVR6qZgSi66rj4DYeg98fiZp+0tFN0maJWJLrWYD58uy/B8u1LaXBNQonblDbhRQBy8gaQ
3r0cij1p7HhEFCve4/Ibnk2jfCA6QNayQFbPqHNfrdCTuI3QUAEXJsTbe433J/Sm+oH5ZL2WUuWF
Ejpti3o7NXBNLyPVcRKO/tnJQu1FiTnazcH4EnLQ9WGMa4G4hGrXrAxpEV4dFGo+romwaQO2xkln
d/+0Fv5B2P/rdV//9emiJnOOC+VCSoPg30hsHyl5TaMRsYVyeJAdkim94lu2Kk2ecG3HymKKS3X0
bo7AerC5+RnAh8226SZOSjUiKEA/YyKvgVpeV9Gv/8vPF2KF/fvbB8Dk41I0Dijd99m/vv2NaYX7
LIDuLfEb12OFW1bK+2Ik7GzW8jSXJSa4GJQAgu0M5RCBj7YdEBsPy2cTDRdwvlM2lbY4AblUZ/7T
q0foL2VwkZFE6s/4lzbWP7cat/XM4va+axMjn91+hMNkd0Ub3v+1AiALX5x2PY6h1e5dMLyDSwYz
OZjdNmtkr80D+uW8hGF/WBdMKJ7Q29mOEPExlIPEDewdukOKhJbNSxvKZx7iooAKjNyALN+jgzKK
ybz+Rp/o3Sk+LmnV0GsBOfO+W/wxkVMC48oeSBHg8iAHkWkTrcv5MhenvxYItDL794r692vr/pvF
IUD8//vDDzFqBiC3GGUBu72cf8L0+xLeu2gx9dVNmw28eB7aSB7DkjyorVvPlsRxQqcwPhDf5aKA
+1nq7aVrxCvlHcvjAVcAQCLtAL3DKIWU0CP7uYojbfq3GCNHNqmaAA46Vsqtd0sUN4hLRaXNwTnS
HZ0WnE8erhuwrd35HqFZ6OavUhAkaA0EMRVBS/LqWoB1affdXKQV5vcHn0dIJG3jMa57dTdDADzi
bjaMRgah8U2qaV+zDu3mYiw2tVbXEY7qPh7Nn2qtm6sKWH1tXfnOjA73npp/lzHC30Awy2t/+yUs
cZcX02u9lz1d8GlMdIMrj7EJgsM4/QUwdGQnpfhRhbfIbLyCz+UIJRhSzjBR/fp/eVF/vYh/urLP
Jz7eUYibaRkup8W9ff+2i4cQeXpsW5jlWtZnPkbIKlN3GgRgXTPF8bGHTW6c7tAOQi8Yt2XatSK+
er1ojwYJaBfo8qqLmpwY8x9lD8KsqpPuP9k7s+a2ueyK/qEghRm4r8REEpw0y3pBSbKNeZ7x67Po
7lR93Uk6lfe8qOyyJVIgcO89++y9Dq7z0zqkVGBbwMo0hflIfkyJGtVfptzGCBB/GKJfLhmrnsvq
rZyBeeBFoR3rmLFuHIdiMo5NGx/SrlQfrdITg1X4tS7P3ob450339XVY2r3geu0S+7SMw6/RmEf/
Xy90XI//cjObtikomA0bcjImxn+8mWdNnwrlngjERAXtLEH66mm3GQMwkoQOXQcNQJ+mNxHXF3nF
A4ozCoUks8821hpvLRMimX2HYjyvq68PX6qAvoUZ/kI5TyZYnTBvbJ3p0MBOvFjCu8KTQBCwv7t0
ix5vFQs45YfUkVNTFT9HUAl6IUvvhdyGc7ZoIUzPbgfsqznYaTYHaS7GMMqlZ8hOFX9AlJvR/dsW
I4IkOOWnyuBlI30r7e6XX+RZ9fIcNcSun1NZ3euKpWGxpkkXr+Fm4F0r826vrmxeI4ZWRVRBWYMR
s/J3lHp8A/LYIRMM+0G3f0sN+fAmVpSDki74iEsz9ZFDMUMgUOjW9FUbyARdtM072UbrraJLX1Lp
Ng0qrDHKjtzNk2NkfYwBO36IatU+ZTIAAhS7uTAwsAubu7A3Oi+ul7vxfFQ8xYAJkaBoemlMO7FE
s9n3/WC7jdRLTq/2gj5khg22GJbblp9ZBxbf6OK9TRf2cRu0R3T5rziRnvOEf4lN6Y10lOXzCslu
xau4z/uEalzW6ctmVUZauW1g7eU/0l5LQqMxfdHruZdL8Jc6KjqH9JvwKrXrj0ak/sjVCPRBCiCg
64VrSThyp8gzDWT1P29TtJJ9yssfmxrRJRvsX3KTEyDprGAkaHIEVaCDCgMDNCnvKD44BtU2oeHo
zprRUn/O8p0BYB01KsNNGr1imZ/MXoKrkO7Hya6eYjP2i0BU1fijS9PmoFXSDm+SfHdjhDP2NtZU
0QRlhpY5NFBYxCCcRB9iyF/SM61ALahns0CjNjU3TglTrSzxThzJh9lSjq1CxEJvc4xURZK6lo3e
UKcRmVASqkMCJaut9/mgncxhwHGV5O9QTi/6tOEuFlSnlCfZdOBcqD6NBmybXgCRMyj9slW72QV6
ZK/WDjCmzklMdQxxuKt6b12b6VkZkwEFLnrfzOkbm13qDzCRqskMlsWI3WY6FKSDPbIEEw0CimOb
hiCoKNfe8jASdbJfo+E2CtxIsa545DzkQ9O0VZj+ptHVHCYhXnXLQPGw8/1SFd+jLt7yNfJigfJj
aMdqpaq2aicS9rPUd5eCrs/uX69Cd/z6P+yoLNRE33RDMU0LF+ifReqvOypRNsuqp4SCiOVE8Mto
zQCTQOFBTgbaa0bHrjRm6rKnrTUn+kSyv978mHvV7+GELuMXIZnPLa0vKgkHqKqG5Fqlev5f3qjy
37xR3dBsgz3cVMx/PnctGnmzzVITR36IOrywuVpJz4rK8lnUiDLYAueTDmKrl6oeEzkdQnxl//o9
3KuLf7pYnEot2CkypGlLVe/v8S8XixRhrEojNu6kaw/Dkk9hE+lBLdY+LBUjuVj1Q5TnJOLI24V/
Oz20PD2u0cT5tbJjyHwp2TsEcCPEvGLuhqwykJn1cffnULea1bbHiXGtorjfYZyNnDyv8dZUIEeb
BA9xdf/y50/su31gRPmZFql8XO9fpmGWjzCYKClgHrjypLWkspfrlG7SEc+30+pWf9U4UeKTbAeY
bG6uC84PjXUtuIBHo089iajNTl5SEczxdDVbcDbamDxtA3CMVbKDf31JFRKd/3xRYXbfj/umocpQ
ou/F418vajdbNioHFrphM79whANx7cAbzGQ9rLp61CoEqolqZNAk0lDT4BZm2SFF5G/tmC3ct5aM
kntGMtk2kwR/yd4oLUQE88YO7CV5WKJiv2TTq6ULOJ5N8gngFNHdfqYPQb5GvOgJ4ToEONizhNud
wXrcbFE5+Tqjuc/F7BluUuS4VvDLHrp8vuYbgStzND7NTuXQNaHoDqn63Vh0Sdt76KBGVlxnATCu
iDuffceJ+nuHyAQgKaWFZwbZQoY0znPX7NvNEVi3HWyRGFt0+HUli+Y4Zb6UJa96bF6XMj3iuHrX
msxp1MJTpdpv9eyzySs9tMbKt4HS4VtdLFIj3XcyjVqg55i8pE5xdKqpHeZ9SjlR7TY+Ac+0WBtr
waKk9eqTrhIBjw2afQRK65k9AOAp17zRpmMpwdOQpdAW/e/eHKddNqYj77k/laLFDmPQ5euULEfi
m/l4DCN18ZyhbrZTEoxy8r7MghICpbyhXWnYI70rIg1gfS083zm1XVezAmN0x5KyUZdOo9dVlZPQ
IyjLprzUZbRLsKDRvtw6b8zfh83+WSj9t24YLT1eSz/Wwxwu0auZYQGkk626cXRTQbaW6mpiehVT
MCob8Nj6B2+SIKGuSlcBz6vam6hcN4uzRJJjL94EH1+ULkCLCEeOlpUfzTNBPDxBvWF4FoHeqbce
JBNvcJJqD4UYSWoVmThqiXSgy2je0leMIh9jTIZf0pdzoi0fs9ErbBTDhbPsIx/DF2djRD+BRTrS
M3JT24qXF0ANzhhc4sS9lol2uBnpCNZl3TzodvFVyxUy7MJ1BMY1Q0YQn5FVBZxnSdKKHVt/f6g2
PpBaL8HvrsO5QBrbqWUjcbaWyRPCl8Hec91G42D1RU/5XBdgG8wn2W6e60Lv3sZue8ujBkKbYULk
hGPZZv2hLioa0+WExCl1Bc1UGntFaZ+lkT4QJlvwJbjHxFbTg3osM4IWoHxooS8lQDtM9kt0LgvE
Z28Wxq9J0FPS7FR4+mR/DHfX9ta0QMpAQGjleiCPRlXEEBQX75VBIYgJOoMMsmieYfBkVjwezkZK
y+XmDTWB9c5Y+3MsJT51RreLRrxY2axoIb5cWnAm8Q+ZTkJk4o6CTTiTgnyMoc5slHI0RX5qJI9D
wH6tF6sxroJd16Eqqiu1b7KaE9jkItBiu3ftqV18msL3iIqLsZechaLc1MzsMEzk9NkJGMj+OFuT
06TWdZ5rZVfo2XPVYHSArDHAf0v2OU+hY+oYYhoF0q2iunkmRV5J/Jn+z29ZQi0Q2wYCTpDJNAvL
K3KjoRPQJr5Qp+eG/b8orXesaM9LLYuwt3ExlCp1KTC/DYmfzFJcurqdHre5f0oyjnnE7aSZPCe2
wa+qsWt31Fkmu+1r2iBtyBzO8KIVD0n5kWDgHju6K91W0hPG/a4uIOxwl9QOS/Eui/vPtijioKHW
LuP5XZHW9mR3TX5MRsyirbKTc1ww+Uz1orMFOUYxtNjzYM1hCIzxqGDWL9tmCdUyHVwSI5UjW8bi
k3zT3birL6tK36JYJNOZqX6ARb5qsuqV8uxvaxGdx8E4R2s8cLBU4FIZgm5MeScPmimwGGYT7CwL
aaLLIPFeFp+Nq3X0jAYc+V+y7tl+7cAqmSOPfD/5edkLh4I+pQa0r5I1RWD/ZC41KSdMlDHmJe57
dMoHlqTc7ZftUxcGwDKFb6uBD81dJe/4zOFmKySPSZuknhwD7yni7ThBXFtSagZMoyQC63xzpI5j
sakPnPlFiDh9NsT4AciP37YXTyZOPHIL4hWvB8b8uDs9U3KsF3Yqq0+uBJXye4+X7H5toIAs8QMZ
Y67xwmndMuI9fsezuTWYklX5ZKAKxVw/muQdskYGImuypePSG89lmn3Hd/e0baya3+Ewti0AQKCw
tYO91PdwL9w8eKRu2cjJMd1g3MzWdm6lEoraVJfBfJxFe4dWgVHWaJQQOEyhKaEqwKaDkAaNOhjB
O+6mrj7YUxlowxjGPfZ/WD9Gn+mOpCxPSms+TYoC/WeDoSlLMekB/Pp9N9ORtxOOu8lAido8EXnX
ORSzr2ZmXO5zs36V4RZEDSqB8maQx8RwSRnZTZ/DdASJJjqEn4oDT9oCGkH0ushx7kUZAwFUqp90
RgcdJZitjBaQOPDK31KlCr8czWdFI1FAZWhfpNHXIlJVdWEAN8wRzYhyZxiP2x/wwqpAzAB2FvEC
4hDeUMl6eEiS9WQ1PDfQzyAJxi0OTVKKfFbErPrAyqwwqtbU6TAzHLYJw3IiXf94W5oWh+PUQf5t
DfJldC/CQSV8aElks5Plp5LyMu2MiW2ZFkdU+uZkyeqNPY7wKmk+ShnHgKn1t5l8bDDa6o8OnSDO
i0vUMObAXNHn8ngtdgmBf1fr7PNkm+2euI61w7D9Lr6Xyf7FAgBef1p/WfZvdVPpKQmE3kHAC7dz
4W8pgSU1r5C1NhGqUfltFWzCReovSYazjc5ssEwYLAqy8+ROzK9oWlLC7SUGAtPW6X1q1T7r6nt5
l3+W6fg9Re1wtmk4T1t3EyYJSLkFStmU1QFJVztZHBkcUrxUvr/qaJI9yaS1JiXD5Ap4F3OWxtwE
q+6x4oaiTFEvFZvmWYS7H5ftNamN0MIYvHJcooJUpAebIHu7QBiQpj+K0OZoUfZqy68LTgE6pKx1
WlcMnindOaNkS2oU6ZCBAly75bSSj+qqYdhr/VLjye51Los8Py3Ie2wZ6eY3dLSVlgW6AgCQ2Hhl
a0vedhUquqwYzanUK/pVfUXaztYaRFN5fsH2M+1bgkp7Ey7dzlqf2i7q7tXYYeNw7o8maiskeItU
13JW+vKcUeE+JFr7NkqZuGIHhcl227YSAlm/V7e+99JeSijqyxDN8TZqrU3It6l5Eo94TXU4n5i2
u5YA1+pzMhWxjP+lpTE2w4ftywTiuaqIPwgy7MqLq8b0FmwLULxZbKZjYzWpaaYhO8WvoLbxWgGa
h6FX/87UrDvqWsC6LvMd29sGaYP2usqDZl9bK0FjIQ+8K5caoWNDxCnsq5i1LRxbnhwQam7d4+fI
uviWzHNznFIwwcWK1b0lAivZ4tXokj0m+ejEcpOH9O95KvmbbNnRacGCuKOZx/lqqaewB8IPRgw3
Ld6HzvbqpeSaQkGJjWV+ZCv5UsxOIfK/kfAvsMnVjbaiT3Ufy2xlYT1O22Hu+/Wo0Rrh8N6csr6H
FQa56Eh8lhtLiVyV1tOz0HppP5bd3QvlQhMXjDbIYmQWS8cU4TWWJQW2Id6ToTDOeesvRikO2Qod
U1o+JjWZns04fsiXh9jSnpReOqCmpH4m2bBq29644UjwNY4b+WgQcpTKJVAH28DUoP8wYXdbOiiD
NAVLoBAql/Pqp7wlG4tf8amZybCP7y0VBFlYLOuljmmiWiDDxwpn8ZTXxgNhWHzLnMjmmXw7zQYK
m6WVHNkwhsPs8Q3qk0LhlQIHPix3Age4R4UeyUHkzeIlVuxNlWAwh4GSlfYTTiV5qEmrzj3gdyQ8
9tFfenaBKGyeY5kT1FAs/bmMV38bjDdZZOoxle2HJjarm23BKVSL5vjnLRir8QrozjzoaDD0ZGy3
wBxJ4PiakyjYLVp6x2nr+0GggwOpw9s/vsbjSiekTsN51f1FUe54yBdB8BBXPvlAc8jiE8gWLPml
WnxhYsQI0zMGI42A2hpNTja/68/syxhxDC1zs2Exr1KCQrqm985O/6g3pnqp5ujR1CcS48k27f/2
A8Xd97T01khLCI2gskp/HFuxR0PqQpPpAQF+xYeBLPwB7/Jzvk3yroxbK4yJADkWVz340zdYxzNA
heKSMU6kT5LpEJMiCtpC0g5rVr9FBUzhRh6/Uzn5NIpfbb9+VFE/7oXI93kXxceoEvKJ0AZhPPZ2
smvXnhvttIL2curalp2qlMzwz5dcJTC9AgL0V9qIZ2OQXorGtJh7UDy3ySqdKwig55LqeqdkeF9b
u1ovSXHX2XqEwmXBTW7ECgjTsXmL1rIKMXdYxByFFBTS+gVGsTr2Rqbc5AQY4kpEIWowOpPoHm/R
ADhjiECGRJWO31WGszwna0ZWhLXG4qgVIMbRHdPkfE8+NHGx2R04xrXPKmMHOIpf8f9nR7ng0+0q
7WUhXVZLK7qqznCNNKF0UyS4Kgn+niKWDBCwdMwIW1Z58pzf/VQVlBv4TIjZKw2wUXjavCJkblIf
sFL+lrf1NGCCdkd1WK6zxQl0pJGhssv3MCekLZ2DPq9PQ24ScIwndzP7NJTaZgx7NKu4xvavpMQl
okzvwi4mBaoNjeZVsZQHbakrwB2oPjetXo55dh8LkPbjRS26V6HNpLr6tn9dNqL0Wvl2/yUqZmLc
JgXH3NRZz9u0pYe1WR4hgN+9qE3qEMNjW7awBbLzqqcuGU7thHiSUecAUG3LXZlhBupjFq1YLn/J
2uucWMsJik+lry6tGeH9EZDV/k4QqGcBclhp3DnhrxsIkGUbLjjUALGlYAbEQNxIk6wo2FZy4Fsx
9p5dblRJURFY02a5zO/ZNzlUYls3GsRQy7PsxnbTkUB6D+R3Hh95zmba5QmgvnhtBK5Civ+ZnEqP
IujmW8uDr50hVCzHeuOGaWTz1NUzuaWpOlPONqnOsirU3GuGanlee6YBmrI46UV/h4HYPEAa3q6m
EvNhtNqzZUjiVukyQypsBgFlnFAGscrnzMZsAu4Qc5fVjmeCJNTTI07KcRg4JRKCaHWRHTJiHWdE
yd0KF/Cq6XpxjVi8EKuwgueafixrhKFJJ4LQ41D0/+R4Jice00ucbb/nJCkccyDfO0fJ70RNzP0U
AUQtBEs4WUisWQNjKqqWIq3D8gpXtGESAWZcnozDljbaizYMJ41wtd9u/Py6EPK7oD7IDDzizOWo
H4VFes7SVGQ0VSl9KbH2GKOjoOnK+GnNWPwKoybUo6+fQ6VQA8bc1aZcXrQELSgfkuqVVth9PoL9
3tGHOTQJ1GdFwBsj0iK7ra53e8KpPvnahVQoEa5hNoGbrE25r5oiv4mpp0SaFn+O6/Wjb+xzyjib
Z1jYx8UYmRLTZvahidT+1IORYCs66szOeZaxVSLAyT/kFaRF2uVHjJDdfmpkKu94fsAz8Up7Bsg5
l5fF3PqS0vmIEZ/4TIOux0gImYjRgJ1sGn4QLYVxpvGEEyjhp1gte6EgjzGxyOOEIvBgrNWLpWfD
QZZ5CSum1SSrHeDaXpyieqrDTX5pAMPExrxSzClvZSw/5vwCIlE0REEwbKlhHdIM7iVpLMg11j36
r+i+RJTiUC4dboSyxt9LWwzMrZOijOHipKvOftyJJagWgHJD0h5lADp/7vhBRECGzLVxKtW4K97T
mw5JG6AziU98Hkimkn0HlNM+7Eor8ztMaGWKCRHYMuXdBFyWCFeAizANZvwg/izXjT/UOHGLup0u
Q9Fe59aGDKK33za0mCQXB3VjF5Strtv/eQiXFVoTn0kSSBtva9l8HBgmtmHrfb7/HqZcyYftKG/d
I+Hh0mFpm26KVX+Nq3iJGzp6cwIhlp8AUaOQEGDv4mc7w6tOd1JFF4aKcZMj+5TMrmzJOgKSRiJ0
rL/JTZMSqdIkBAQ6Q/QK6rtuYwOY1Uvp1OQbJ31DkR1WmgJX6/Cg1jPL98plk4wKA3c5xF5Nb8ic
NvrlkHzsIs89A0bbJR4wkv3ppS02PcgYVyXqVx1qCwiDpIKVHJXLsVILus5N3+z1HlUWiboISgAu
YRvNoaphJ4imjv8a2RDxoF/4hC/2CkIRwuM4BKv5u6oT/H2VUhKQT7qTbvHpNNU7KTwF/13yMNV6
4q9mf5BqsqrxItnuOKKVtAtxjtI4S0pjnRVN+YESF7G1Y+hwoJ/lTj0mMdZkTMR02VrHxHKa3e++
zXqvTA2wnRW3mOpfKpymjLGKLubKEzTUvVchOoXzXoM5hVeXSmm9Nwfn+UO63+idVF1ARXX+ppmw
5CxxizV1cReNpmdqiOWRsyVT0Ih3n8r4zI5MfbupNDkqlZFC8nbOtmWiCVxMeyyfTLMwcZt0+gMZ
7xOt7G5vA1gKxoXAC0n0LdBlOnIjykcnHjOZN5BqmyObtXK856doBkyAztU0O9pjeiZJrAZWov1E
YrAO0TCAXKcO3tIKSQaYOD1NGyEIcUGTzghPNc+qUXNolT7ae8N20avXFIvmTmlhjTVLhI+zKQAW
50bkQjSr/Pre8BtkcRznTnB7JWj3ggrp7qwda4xYZRdjLga2RgE/7qR7WioqBvxAjfjWh3ELteY8
AOo5NJP0PVQmLfLhZYUc9mjKTCupu/YiMlnaLTL+yTUjGd10GGdU5n0kFFlMeMsQXYysehharGWZ
jVvnDniUItOfkkXFi5K8AJypkLDo++NSf9dz5k/YbX6Ics0Om5qBIIloXzhumDFwthopxjOWH1q/
1mcCS36fG2h+ch2QcriVDWesee5Ij606s3+kPD//+RLLcumiLSo0iDNunMwMaX+/9zTizt0ByS3M
ovyqiG30OxXfEMPT3pU5Hx3TZiaBnhnfG/LFrp6Z8zWqHCJo2e1WOu17IUktPSrOhzTyOczYGGUV
9UMf5+M6gm+XEu0pjUx1v8L/IK0L6HEOKurVzYEX2ntCqmFv8o5ni3uFBwPrjVqvvrxYZ3ZIwF0a
4Q91tA/KrK1MB2g/9T4jbj8qNlqFEpbRMjtZ3e9JfvSe0ajDDuxPGTKdCobFoF6gVPMKGyCMIhkg
R5CkdVgFiBJ323sEzriLrHNTlV0oD+Zws6Lul96R8e1k3AOa1gmIN8O3EUORLJfsS5XrA8MqNA8s
oLjkeABwuCNTtT9yqXilJrV3Uc5cytFyhFJWx8YWYZqbUNqIqpLewwXRZgKCVJnYkO27/l3TWNt1
TXorje15LZjupRgLiL4JQaTi1XDRKc9PMyFmiLz9QetiYB2LVIFuvh+I0+nYoZ6ey4F6ciyYbMAg
ko6YXLBEv6MuK182dfsJVV9H7UamAP8dk1L1tx7is61iFM6JALGUDPhDcGtq3krE61hVLTHccSX6
ZgsNzu/PFd5PaHAScodmyc6xrjb7WWmf8QtzQtQxJHfG/KbUpeWX+nJgkiVMd/CHriSRZMaKeNYU
RPUaNNCTbkizn+BKdMG8s/KZT1uSvg/Aa/zYrohocN1d3P86aNGlYc4iJ93IZkhHku/tnD2wW/p9
p8GzWpL+pauiKYBMtoWb9tSZnBdMuxuDdm3icK4JNeJs8yGiwwGlXea1qabuGsyTt3awYRAK4DGG
emWE4X3WhKfYHH2T4RUezGXYDORBa/GsOX9M0/t8Qh2Y8YYct7OZeERExhaMbZrmz6rhqNAq7CMm
1KB8qB6ZfFi704xFfEhF6egL1Eo0tw/yiHTZeoo2XUOOsRY41TbpdDJiSmVco4bTDEykNTK+Km4O
Zl0OrxmHO1Hod+RnybtsgDVq4qnUoqduMN0cyUpbCFzbo7acwWS/lYV1XTZ9CbCXLkxYEM1eHbeS
rEKEa7yWX1YdRL6qjZcRz6FxP+X257EeGzIRpG7n1Mr3kZTHns7qiG8IV1A2tr+Ldir8Mlkkv4vG
w7gkJ2q46BJ3A4AUJPx5jvMjDKPvppy5c/DVOz1xkilF7gG2eqczfdQzQmFjhnJuMZneeK+SA+kP
O0gW/F9DO61A1uVL3oGyygAYHvr1OzbpNmRl/ULIIwVeOj2IOY6Bv0yXaqA7xJmD6fQa1nYyzBuh
2gGYAKemV4jyHK848pFvd7vFeiq76N3sVbhciaCvPqff0hA/WYhD5Gztyh/SO+tmu9UygW91JCmg
1RpnLGSjpc8Kx5DZl1GQE7/va4JiI97gGEgT4fzKekC/JYmp3aSWvYDTpMUJg2eLSU5OE9e2Q4+W
MwhF76qixPALgmZgpKr93Nu71iKXW8dhgqXr3/hDPVPFEOoqKyavVje9T2Bym7QwayWYoRNOPLqi
v/Rleu4fA1ubMfKst6pajkmcRLviuJwKKWaaLCX1Nq2faq68pbX+CnrEbezxNJTqQd5+60kf5FL2
rG35cxtj8f83WUchbUuCrnbMEMIFzbhpzCeh1WB8sueMRqFaGADlGRH4x0Lwd+z1312h/w/l/hWn
dfVXvLbAU/k/u+yD9Kv7LIbP7p+/5W8We8n4dw0TrS0sjlcGS6hm/yeR+/5PpqlRxDH02FI5cuOk
/7vJXjP/XaHTSg/EZsoZeioOmL+b7O//JNtI9ajYd1ujrvxfTPZMkf4HW4hhgrLV+IG8QZOOvCnf
rcB/8drga00yg1luCkevw3ZonstH5R1BkcHFNg0C1/R+wlU98uSelP3Y7upgDvK9FTKb55dxmn5S
q976S/VcHKRr8TP7qbjGvnjeEs/6nl8xi7efYHYc2gwOxru96jSHeE81F26H6ScpeIY1k6s5knl5
aI/mZ3LTf6MNn42T+nkHURV7BdjYa/c8nPqj5HMkuWJM8SuXKX2H/BXy/mn2yAMeNL9+JNjvFbfV
ax+AStW4Gp/JhO/12BF+da0f5hcCO/xL/7CdQNecxtfh0D5KV+1bPQJy8edgOJlBfmHkchC5NA89
+Wj5iWP+zm71kXd50UIGa76WjxJIrW+MktCQbTdBaoAUDTVoB/+3oId9bI8RLzrsuqvwjT0UsOXa
Hhtx+xrP6bHkxzJ587YexXV95RKe+B1+w4T2owNH/CMtOs8Iqys91l3jF0/Rs3qoA96g0zvPGCC9
0mtO8lE7sYE7sp9cMNgcK58opqO7OCeD+Rcmhg4Q6zvjgY6KT0jcG/bjOXq4L7hSGH1Y+zzQn+A2
LQ/EvwZjF/nUiL3TgBBnv4KMzv9Pzhhb4i8Q01rlzKFx4MDpVP4S0v1t6NDMDoaEH8PTWrma7kCE
MN63U7lPH5qwDUBDZ4d2b7imw3zKw7AruCzZITlw/NjXQRyqx+q5/5Au5dm+8Qpvwgd0InvJQQbi
wmXPgzRgnOujtmewb/YTlV96y8PpOgf2b4Y5Djv8uo+ov2+wpZ+6K14q8LpQeIi7Ct4o0e49uHhf
8WS3CUZH8cdP+7geh8oBXuuVoXJldOEroNg0qa4pIA2f5sSZ73cR4Hexb4bYtmUf6hD6vNv8APa8
ax+mGw1cTAYayERodI7pLvtk3HWyqzwvkZ9UPq1P+vHNafIZZ4H49wUq2W2DxB0yJz7fSmenO/Vj
5m87cnX74qc/QLTfma9q5cbZeba5TB+1ZzDIwoscbJSe6kmgFnkXYDvOW8gmeGUmHvFb6kGeN24j
6BkEEoBs4SKjZKpORFcZFzL6ivk+0qYXw29Jpf0ofhcRR8SdCTtV2y/aedjdvnvfQkfxqn3r6m7U
u7A4tJfpYX0yXggr3iEvWMdl506lXakAnP57dOH6vRQepCPQsHR/wB858InGOEQFRfM1NDpiGayf
T6n/uWBRzry0SEmIaRw2d+lNfgdUmYNGoHWhulTfDClVnkZATLISis/4B4TVPuUIjFVg4dDkp/w4
jyGbDPG6FqsLspBJrelLhtyhQibC6kC6TvoVYyPBj/+R6qQn6bPLbuxV+G0sj3lkgDvSUHj2SfK2
0HQT3Y+WW7U61Rc2QxpfAIQKontdiDeg/7E4y6705sfWsRkH65pJqCl7sXkyw2C73WCB0WSo7htu
QAwKH8zpIwkKsKiIvqO08DVfexq3fZncaP7TKceb/Wryf35gIlPPzGxn+NLb+JZChgYFYe8ZsEHQ
Yw7kcweg6sMyyZ3u+tc88U3zdch9Ib8h+NX7mSs0gEvw4A/Llbu9j4LJCQE1Wn5YxSeUkPVJ48y7
n5/mJ+uVz8SpuDkuwyM5op7kN9SW4/CQu0/WAUomWWn4Iba/Ql21T7F4iCV3fuvf5AcZYpCPH2SU
fA59wSg5e6YCVi/SzX7s9z+pCwBHMU191zdnSf+0oOeiZ763V2a873ofcNlZiR8rX7uOMTHqXfVh
jS9jSYnZWoEKZLiekAi+M2el2tzhtT+kLkOG3PSRAbbYNuGynDOXRC8sqfjxHXHuISFCX8/+SLuI
BPwRi1pzVsUZJ+OOH+tmHjPa2MB47HaYaSvzTaNHrQWtOXlKy9zPHfqSfZ5L3WV54O6AdSW9Fuau
/CF0dE0sXOf0Xa7elWs3fCjxwRq4oU89o4SWXdt8G92LuAJIHY8lOrccuK2HEHnFsYBN4GXyvPm7
7D0TOzYQtx0tXP0t3n5OZ6UgzctsPfqBiddgBnBYG/Gh7RaLdQlMTfyA+p2pu3XKmYnHDF4WfLJs
35w5mfXzqqcgZHKyx24yM1PKzZ+izKHYF5PHqAlGDx7Hw+w2TvtlP9oXQgepO5xbCBXA1L74gqB+
XE/RFaXWbb9gTx14KT5UAPnef1B3HjuSM+t2fSJekEEXnGaSybTlXdeEqKruordB//RavBcSJAEa
CNBEs3N+11WZZJhv7712cUXyVB0rZXNyWJytz+Q0fDe8ZZfh23yYjtYFmiTezNnZ5Q/1ldFb+zHZ
D8bR8QdfHPhdiYsbB67y/I+EhvhjR+464UGrD1vxZo9HC7LoDgy1LQOSOm1DSdUZpPkA88p+p6Mw
/jvQvYjIsXcJoJVnFoQcPqAbnpMzDxlP83ijZg+X4nBM/S95RJ0yakBAB8hBuL71+lxA1+v9v3q3
163/cs3+vz7y/v/UMIMv/f98mN39K766Qf3PR1nBv/BfR1lT/Ifr6pQ3uMKzgBjI/3GSFeZ/EBI1
+cuO627nSf7Of0+Lclp1OfXqAFag7/1nxPS/p0WN/xCcfD1XWK4Jr9j+v+qWcRnF/i8nWSbWHLDp
qfE8z+BvGtb/loVqve0eyZ/jo7SIEgpo8UwXo3uLhgUGqIfjfrLIi2xQ5lirHt1C/CAnegy3QHVn
vNy9aAyMNRzcBqMTl2KFL5wmn5HJBKy05/7A8G2U87PWSfdiT9pRSu255yksFgdmvfckNg5KZGIt
KXE+R2t6ASJPr4DCxrzawLPNTemovsVgnGdwClWt9aG3ROwn3Ff3jNWeFaOYoK3N0p+aFKyegBjr
NfDyLJMhaEb/piNKzlqIf9rE++sa6h1KDeyhiHfPAI1L3zbEBPyAjDU5gi4L5nbduiewVRFBjfqY
wgF3/NsSPURL5KJ8akUqjrWdhaacorD3baD3hqsOqhxaf3H6v62dvS6depjYLZ3BYMxBhYDNMcgW
KkiIABhwAKkDNgJ6Ps6b8X2vxhmPwkTT9QBQdC2J+Yj5bFrrIRvLt54imYNU5rVu3QCzKRY6IuQz
2X8s2sgf+kZlyuAi1QYGtPUHKxquavkvjSj/Hltq1BN2zNE3epizaRSfwFq8b99IUUS/VuXiiJvB
m/ZUb3YxIM7YnT4teTGJwYLNequM9fcDF6h10ONe7jfyD3DWoZ5+qRMq9/PQ3deNemA35gYkHtBi
YY9RzMtAtLvWegA6ia7PhKWy4pSoWoyWb+XIoK0yRlxlWK7JFL+sM+hhgsJMPX13sGmHnpA8XGd6
xyf7BNDskrhZRCSJ/CadJS8EOY9Zyl6E7RTYh2bSf1jtpamuzMQDHRt8EuUDqM32nC5MyoduvBBz
xQk7N1ykMu3BnPkuiHunQcMJsGTi40X4zc1sxM4qb1GkHuI1uaP11gvn+3qFUQInL/XntBPg2WIZ
4sL+aSLJF0oDZ5Su35qMaaLVUaon2732dfnd2A4iUPJQTTXQ49YFUt1OjY/jI/ZR3ALqItzrjMS5
F0Yf8sqdW+LOHIZrnDoevHwGZXs4seABtZz5zAD9seLkn/LeFYn9x4zkBwQJwpqtTnMIIrU0mi/i
3zUM25/BOC1L9ndG+6cXNn7tZD5w2ExfDARz0Mcmp+VVbjAWimCgtwfxZHtBMlpU7mY4lpaBS4Fd
bI/TOtC311Ol6DJ5k1O9b5Y3w556iCIzQWIJwiCZwsTirS9EtAaq1nGmJ/YK/TP9ae0+OdjDxt/I
dQHuwflhD5cXz1vFxflc3NS6jsOEtDVUQWSM4q5VKHFi1bwDRRFMt1rznu2rzho9RDVeNvqkX+pu
+4hQ1Ttp/dB1S42De8p84ne0/M3GdTWqx9Gstll6Vu2zAnNZj4Njr3qQSFOLwscykGjEG9vFfNGd
ZQq1KrGD2JHPOu5XhyMZXpI0b70LhPy1tqsARzRM0Oi+WozrnGXOnUDrKlfrnTCJHox0PWt0tl62
vsAFBteLU8nXLftMkbD9na6rfZY2NQ2WBjZQTB9IkYwPQW5fWPJhnkuMwUYyASQxB3nkgT11Y4ZL
YvLm85IxLuiRx5DxO78ZcN7qdA9RnwcOMadn3mvq84q77p4Z/iGBmhTCrAtlFnd+lfMDMf3V9/36
a7cGswsDtI9TUZsYASVvSejWdDzZdZsFRU+xM3ZGRP0GK3czkGrZHt0KfdtetC+KEfAOwkdTwKTB
fQ/XaMzgtLhcebt1OFLrAPSs6A6tzRQxz/oQt94LtwhozSNZ4fJaD492NGOHIUCj1/syi/5NHs0l
0BFJCdt9v7M9dBWZRAeDf8Lv3eZOQOcm6S8varGZtMxoTZ4xS4ak5ocE88YDv0bhQdpOfIGn/qKb
RnswurPrsXIXBDNgYeERXJMfkszEyCH5TVnHAljWFGDxvk3xCU8Y0C1Q4/RfrSfTqjfkFKDZcRpo
HChQc0T3mWYts39UlNCSA0bC+R0jpwoGW294aIr9QPJzFi0DFqqz97qKcdMt3bs+NXwGHr6IDF0+
qTLI/KywjWG+xRSbXfAbgSFK7Bub3109iuZpKb4ruVHzkZzvpDCeppSiDr5anUV4lSVxH1Rx87tx
zThUqy3DKWv5GTRt2lPwNZxcjo74KO7bIXIeCP3+JeUDHsI9gZDdgQotbyWhDbViOrXqyPOjzRNP
kzR2GNHclynHgLTN31qFXYL8X3JpTfOoalxG3lICNftGzmL+z7tRMZe9eBn/rwy9JjMfjbH6gGXv
HrKBRICHydH2QAk0LEAWvpD9kE1UJJT5TYjKxWONHdRt+mMdUZuIunjwNPzs0bIEs7Ln7zJcs6L/
zj1s4yCnrDCvyufSUHWIcBFiMKIpwMG+1EnAXquiCcwU8bUZu+ZUf2o8AJeJsX1sFuV9G7XApYVO
sR1XcbzEj1YUlw+DhxXaA7cc2+XqW0vyM0Ft2hua/OdIOyJSM5xNLifhWA1HEWFgwH3wJ+qa0RfN
/Mj+xtXHRNmvQPBAEhpoAB1zwFVoI7FKFP1T+oEdeUPGsgszUL8qKNVAbDsfeMBpNqZ/TcaAaVhc
mHGt+TRtvxAd4mUYx3SgU2V0r6e2geeNu70Olj6ji7bG5lSwpexaj+YMo0h+qarcyanAvGlcMalu
Hljcgo1dA0AY61vp0PsmKUi3MLnvRGLMgcrLzO9MhumUwv1IDehTMbgjrvCq3aupBqae6Lh/xF/W
uz8dHLeA7gEsKhEQRAFh1kW3iYBRtRWyYVdbpxa88MWNF+i103A3ZQn4uZoUjN7DmlNWxnwhVsiy
rNF1mtMlPG6F5shMUoLNMlcar/Q4NNLCepAzERqPgBGfAmUk3ijEvp0n/nFqOoIG+htFECVpqAFQ
XF7w/NVkRZr0DgoxvC2ntfa2pt9HwgCuBDkQr/Z6GnAfLvnmHbYG+nWwjOL3yzcGFrAT3xg52JXb
3x4s8TvnxXDCgHUcMnWga2w+WW6JeCVIiGCMaZmwYNxZAc2dDc0Thwz8ZbwSd6T0y0EWPRcmobrI
Xl7GzZQRu9j162SPiLyw34vf0jCpsV5bwvL6YzV7CyVhUNSYaVM9MeZfyGDazsr0knTrwDXaacbA
nfH4yRgxS01bhGrKgzUbMtYj8zQ3xCbT8p7DGR1UuYr2enZcK5BqMwz1Zu0Uhgc9aLHi8YLQ+I1R
dTcWaQJRkuhhO+d+ipJywYp5kAg853XRi3DuLDcYWsZHbYK6o2OkOJAHCOx2YYMc+x8V2/i2NBim
ess4ySrSPWhk7s6uMHdanzBXYmlCuy1pT1/G09q8LOzzYJiOYtxa7Ghs3M/dDOeCSaqz7TDFbP22
2vQwMaWLO+feo2LHHvM7FTXf00YxLqicGb6m3IWYmXQnzUxo83HtU+SVtA1lHzK7rWkUHenA4ytG
dOrRonwvZWFVwKiTlC5NFKxiM5V10UmDR74b5q81mkFpQ0tZBXyNyuMXsCLqAdv1szDS8TK/WAvw
3SZrk0AO9qPTGEEjkzaUgKARSJfHyWXa4JCuIDl3rmP7KV56SGqJbZ2bYWCimk7fXd0ke1MUmBt6
2k9Gna5sB9yTXs1dkPYjkHC6/qJeEisd+w90fJj21YYco07GqyFyISPT6+u5xxknUDLLk5Za4x5u
gQfZ1PFueViNceQXCid0FrcIalsKAKP43qEuj4RvS5JSVue5JtTRxwbROeJmIpUcvPDC39IYbK4q
skM/y8CUTRfWOTPgVWkpQcv4pP1nHjKhghpbETuyEMiNaeEPDImpiTAP+pgG7tq5e0OQSCZuPPmd
UHE488R1doPWnMLxMgHA6yZO3XVMF8C/Cdmi+QoBFZERuvKuG/vhFmeALqv1sJi6IofDpLlw288u
ynAwFR0Bb+ndiVETe0wfHSMr3Gmuu15HucRhbpQ/true59IxCOKldcA4FdIEW2iEhxmQndYTfRuX
HFnS0p5TGxtznA+BToIQRGL+nanZX2weIB1TH+EuNzB7rmHZ2IZD3L0Sc64Q++n2lDNDmJZ7ASUK
1LxwHcs3mPF4zIS4r6wcjr5aOP1J4+KWY9Cu7fS0rt5e2EzO+lYwD+vIdBRe/95JXHTUe34NIDBB
VGvHEtclkyAGvHOeWIQl+xewptB9qwenU/WR8xeObIP3QmhwzV9sLh3gLm3Ono53NxM6bhzSiYnC
dE/Q5C7VDmPqTUHJnR4eG7DagveeuZI9x++igxubS4dcLjnYImaUVOpFid5R3FPb1HJ88qVYh7CX
HG5NDwaikiXgHSd0EOB3hK9evQb3HD/ZfhLuX81mRGXXoz8aCzycIv/j4vylkOU5GZcP8Lpwfhta
KpoDhRRXW+osnOuL5UVvMltohUv6J4ltNikRkrrRPC8OwH/ReODLqzsP71BMOpVoSMv415yZU2ih
M2WhGgzc00sdBR2aQZMf7JFjdj48p3JLLOgTqHU8BXuzzOLDJLl/peUlN4masCxFsNoZg7MXZoVJ
w25MeEV3Dbi42orrFyO6XD4i2WWbI4nzNZ4tYmrBMvumY1gB1qW30uvfHBcIg0aY5MyB8VSDsd63
Ut/VmrGZNxDvy6z+gsw6U2Y3O75nnqy5HHYy00i2lWwpxvzarAs91zV9bt1Yvjsyf2LZ+ZhGDIre
Nlsc311uGPx2qXcER3SGbPvDK8SFq1FcGBiibgf643/+03U2UQoGcmmX6gNSvcgZOKR1c5Mj21/h
pgzA8d9AuYcYvJChgWTeBKeRDrqrprCEzLpXHLWRRq2MzDa0WC4mRP/2Yso4GpJT36v6xdK5kCfS
nXZzpG6MwHaZMZYkjjXoPoX1QSl7R4md+mvI1sL4zRBITfhwqg5HQl+Jo5WPzywsoT2SKE4X+gei
1X5UTZ+HqmMu5Wl0d1j8SewF490/UY53eTwtD33t5/Qx3mzov9UUz1djyC74AsbIw2UEs3iXmeCM
zZFf09XqsM+se93hOpgU0qZhgZBuXliPOi7RojNHvx/Kv4CK0cXS9Fx3wu81zC7J1HPqjSq/L9vH
ulXVOfEAEUbgJfUyf6SK7sGTeR2Ink9gYmfJEiMNJuBGAU5JFWhBnVbFMW4Xv5roz3IjzFdSN/80
OVV/FJES7bXx8mFS+9c4vblfja5GfcrigNoV4+yNfwHfSEqgjaOdY2/JrJsa2QFXM/2Exujz78RX
CAq3fFjBGG4T/jp7KbnhEQLk8rQkNwD7d1S0vgI4Ymaee6+rEuGwEjSec+QSg3P00BxyRjZ7Z2VN
0TOX9JXIblkEZrkU8R5iZn2wJrpTxgvIVBbHhTIRkK0vcWX80rtwiAi6WXkdcpC8QC1lPR3/8HaU
tCZsZaY16iex+AJOJFRNgznal7tETKMII8VG79zn+QWPFpU1UE06mFkEVI4dttKEdgyGPzhK6cXS
jYCYoCATj/QDEbzyRmijYuQ+AZXWHh/NKLIOVgblMZcnC1/7HsZchQwtmYxJd99Up1pvCBL1gV2T
G+0wgkKP9qdpr4R6yhw6Ec2eh3Pt/DGprosGo3mJThbzurkDIz4V3V5rDUX1SX2sMZhg03uLyuYs
GTwe3Vy9E1koaRYg4BhXIBNwtVN+BhvEyRiBZQXq2BKDDYb9CMu3oyMNqz2fJ4hthinykQtscodP
Xu2sqe8OTh0/UNsMhEm4l2Ioi/tJ6x6LBoCGYzi3NSKcJzhBXxx7PemiWS+YyluR14d4uoGfRFsZ
8iNInrOxcJDkP9ft0djQqfmZiAh5PMrlGPYDeIqZ/oG9vWI0X9Pue8jVepglm1Lhii8XQ/KzPaO3
Z+vqpxM1cYZj3cHxNYOmA/s7qQj2bwaAZ2g2dsOy3GcZaqlIIWBtfL8bA9t4pwxAbx7loVhQpy8o
vpBgMzwMDHcZCZdI2FjlypyziatwPmCcuhb9Rc6A6cVb0xDsVw4ZmAFKARnMksdhpEjFEVxTFklb
q/vGeHu8CTv5IFqF+0loANUjejyt8gG76I6fU+5tZtOHTPDhD1bGQsy8JB+43i4rIuysYizePBFj
Ht+kfhvmFbzh4r0xUUbnHBm+FY0Gv7+kohF2ae1syHcqP232wZ3pkuMrjZJLirorLdcNSAee+Zic
e4Ofch1icXC7uD0Qm+FqXU1frMje2VvWI/wh4CiKfl1qRzS/oILOFEpy/bCmS9EiI2YxSeEuMyO/
aqmcKjIshRHSe4HNCtD1StdGGtNebvOVOrni3MzjdNdoeLRGZhwzb0c4S+OLgoRrzI/j84g98y9H
vkdv+XEELbgvLBs5TJuJendm6JT9+klJz53elc+tk2s3LQYgG3eAjLytzCWznsYE6pPnIchT2d7l
tnfQ1xY79NAOAaPji+s26s62ypcWZrzuokS42gW1M6U3CeSjZgpqDaPLggeJnBLG08jz6B+qLZTg
Mia18LWMPdnDFM0wbZec3FYB69ZuDnLdHJQw5viF1E3XOWDj5kmpVdy49+4wMXztILF7zS3CVhis
4mxqxvIQIZguJnNIJ5rPNg1/exLH7GLc2uhAxhybRnKnjcmbNHrEiXo+TYUiKoZdfr/0Nkpi/UC9
DALmaKEawsMsHMlpOh3CQWB6lgU2NoJ7zU6lqB+rHT2KWX/Eg4PN+KQxK6SjlHJvHaDDOhFHjfX4
3GjGX09NL5I7cTGZvxqHnZJM1Q2L0qdwndJvVt+NRu/SbZfWEULGsa3tG2EPiq+6+Vub26cMR5Nf
JlQYt6CMws7SnpY+5tDZGeneYeZzUOKjqjKolTMRqcqZk6DMGIV0aZXuoi7HXFG9iEr3Trr5EIuZ
I4YpTpWlsRRvtU4dUc0i7ddbYViUuqy5X46VDObsRUihnx7shWMw16z7pEufCkp9RgK6+9Ic7wwu
vfjy3I+yGX8V01tIvpRLM0xnE2M6YC0pXuGYBmvqJemxWbMM9EXP6GzLrlGQE/uAIbk9roABuoqk
zwQsk6RXDCAZikddqNfZNeb9xP22KwlrTcNTGqWC3L19J7oo9S0X3EFnLdZ209MPTU6IWIj3bs4f
u5FsxFb8IIv6E28ixzFaZXbse+uh8+S5KaL0aNLi29aZdnVi4Cf21LI+rz2tSV3IUW5k6QNjbDsR
E1VOF4usnjpEGnsSZmB4yEKNao+scv+KXlxG65w6griHF2XBunkoBVA+n/YnjoS2/GAItRmyc5gV
0g3TCeXYMsks08Hotfy6ym/7hcKRvDP3g/mTyxIOjBlYlZmHoH66AoHD0lkXuChWR9uKsXFP2Wds
AC6kxuVMlp2HSHo/mXJxlKUpHc49rDRiTNxHGk5/BU96kU53jUhyhsKSVqvGSQKRMdzUjJz9nw6q
Q1OxESJq3QCNXPIYClsMoIGXQqfcPDfevP7voJceF140bZN+mxTBX9pFFGRj/AV8CawZ88cZ2ysT
NRfHWA+p3OI3pDxxq4LGAUDJ2t/M+FH1tys/1fKH81Je3jnxe9tTZ5ZJpnC04rF/0i00eaQa8+Kd
PrYvcqjSN80VND2hBk5HmX3V9fW9ilEMUmR6Qpd/FR2C4DPoO6nteN3xpr3WHu+3XjjBMmo901qj
4Vfnla5N1itlAq4oxdUbqQWX3B9AgsTufDQq58tV409jV59kjoe9O4gPZzWzw79+EvfDsnS3DE8q
XxGtlUTFHaZi9Ax1XfOHQPn06OUfTUWoUTNiZkINsD+RVuESa+4ZNnyQNUbEvF18r2ZiU6EUm2HZ
FSHH+k9j1rtDOrlcPOa/sufQXDrmdC2yqEEMpb1vbBrzgDrC0j0l5W1OSUEu4p0njh2rc3viANmf
7IsxDzwf+zEWxg+jOz4H63MZsvcYs7GXzbCK2POMmR+PHryzs+K2XflE4nrj+VBPVHMpeB4AxlRu
+lyJMruqpI3PQwcKxYu1OwboaC9x/CoK4Ou6tSKgJL9t4lShrQaM9kRxy2k0aJJY9dBt+391p57M
3Lqjiu81G/vNS7g06I5eQAmgPJtt+VRU7cC6Ev8yH3/haIzrsUKakRYr2zp6RzVIuvsIxvA7Pmoc
kMnRmoeywrEHlWJDQuXA5LzuQpjiqDHxjXOr+omRG+u8uc4zpEIbyM4qXcmsi8YrIBlF7gQmBRCw
17nKUBbABhrtrY1WUTJaoNn1lTSne4OzVgXc+jnq6XV3G2GtMkOM7GAkBXvJ7e8CijFiTrNcihwZ
t4Ir6Xva/NTPfByTgKtB8goKYykQxRJsgDG0Hlm8VMxYX2a6WXqx8Z4ZaYgEHovGKOXCh4JznMyC
xuTi4hrkJasFo5rSfWu2CP4ptrE5tanGar8GL3cfIxFPiGpczTqHzDctELfCfalcK74pIJnnfq3u
c03qpzrBD0jdNTFPdsnAAM8X0SMWYT+T5cxC+Mmw5UqiAhc/3kH+q4OVX6f0zeETHLhaOFV/KJIm
jJLyO9nycnMMVoQxIaLRfHOVYvxDM2L2URRvhGYZVRPqBsXR9HTePNEs0jrocKD5B6ohdpy4Nkzk
zks4shAOyRYXofItj7+VyXvEgXfbCRuUWAOVvpx2ZXcfVX8m57OmQzSu8js8HKER588zX+poOse1
Y7bMRnpcE3HWDO21NDGiTfm+pYTwMOA0Zx7OeNRYoFXlyOWgrnH22XfuaBzGrH3QGXTxpoGHBhrB
Hv2nks6vV1H2kbvh9tcMtPWJsaKqH1WVnvqi9we9vSWzunOBbtA1Y4cLyaLY/Nfr7IAF1ZEREcTx
r0cb5Ji0qB+M6ZFwTNAlmdQfFTRPTeE37O2X2nwALBY2+VZhHv8sy29rAmGNf1X1Cb0pyDwcGzHh
q/EjG6/6QkaNEHEak8b12L4LhrJC+ySx92ELqsOJwSNWMyp7MxhPY6cI5vyMO2IacxI9Yqc1xIok
LhKQIi7jm7yiCW3CFx3BWgNtyqNCGtIMFYSGRlJI+SOGc1MGKpEnnteHeYnfFklQVqb0FGUUsHI9
1BhFMpGMA50QTcYlp3u3kCv76oPwNE1H3KyN6qQrtXdpN8wrFJv2dwAWOPRHIca3JeEZz/yFuk5l
OGckpYO9iDfkuIzbLPIJOk+cdIdxwGlJJNZxcVfF+r5u55dE5O+GHSsGauQgDLraaP+u8GF4a/Sw
6I8UVu1K85jEZh82Lf2umxCtWF+86bFn2GOpPx1KRkKqozHvFxNCVhxdTGsJOYCwolGdagMuie8i
wXfHBcB4dcjvoeicc9GE3eNSPTK3fzAbklr4FtArm/bijS+m4CHu+VTrY2X+saeGcPqHbB+J3gYY
WulcbEO9XcPBeZoow9A5jZAf32lxEtoNeOH0ZjryIUfS4BJBOwFlHlbk09YR1AMD3ZY2zKo+GflP
z9mLd/pg2V/2RFUk6e/K1Z+HmF+BKWF/Hg0v0Ax8gQAMTQb/k68mcZdXzX40iqtDr6YF6y/NXpE+
gnSadga2CQdcydr/blKBw4Q7poFeV+MrB2CUSL4Oc686++h4+QWYNpdMyD7Rbaqf0jH5GbiQ8C+9
TAMVwlp+oWz0guckEX8M2Ho5SgZoFeOJS9yUQonDoZQ0OG+S/rGBDkPe7lZasfWs2BNfqmjLd+fd
XVPRK7GqnB9rFreGZ2QglnBSPZXiuaoa3LJedyJ5vzwyAMNvTyvrKc8p6nAmqilyLz21GUGk8buE
wWJ/RvHXSjJ6GxKsZJIs77RUFWMVDAlNSG5h1xjFRXScJCAp1YAAbX7cuU3CZNWvnJhQFGzDDpRh
fZJLRN/S84+aURMxYc7YdoyBWuupArISyuk9MGjxitfIqeegiWoGHEA6NR4YRx9+XfqdJwbo8Me5
jq9J7TetzM4tq8mApSYhsqNei3n8mxfrae6+6BIjCiX90mx/hpHsdsSzsuu0mI1JvFadAcIPpywc
VhgIU3RwWG7ZZNggzHX2GwPv5Jx/aWBLVrJfYlrpXcssZrPtR0HMLSrxvefVqXS00yQGa5ekMC1l
Cft4I8I8mJtZ3Mgpcn8t3uVqP3WLY+E2o+m2AuY3UKgEOnpnQfE5a4gVO7JTbOrWjitT6YYAvfcx
jb4+gglZTfMRNe80UREzMxdyTD1MRnA2s/sO3w+/AZ0mOJ5uWnnpOPZOenLkCvvdEIGQQAXd3OBR
AuYeNYchWc6Dh1u/mb4Vg+I5U5dFlg+qm/+NZ4TYN7Kzb05JGglW4o5g4WHGFsDJoEy+IY4zXEht
vLwpV01wq3FHKC8ZXmcpQ7uOsYnj6Ib82BtzCTDBwGxMqRPFbuhDHgwU2kTVzAlvRvwSYeFKKN3C
52uFa4QXpnkfcDy7y3xqMJDPonjkXH5ncHmwm2+rx7SxuF9tw/s2lxCXBiyrXgI/kXBWX2aYxkrf
kcadirPHmvR+2YIlqoeBS6JXnRKzf7XW5LCS4aODkb0M0Hdm/qX5u07rL7E63/p2H4VomRLpLORM
ZVgNxiKJ9I/ZwgLiOi2Vq/SpSu1qswebXnRxE96INhqudPgZN+wT6N791G6Vqe/AEZ/b1ri1ydBf
ig4/Rl08QGvwQrJ8KnUVKyVkmhGSdpsCQOgonyoSoAWtHSw588+JC/dIGFNX1MpBxPuwY4zsVMyW
RWG8VQ3Tn+RFeJpzHgvOi2JAREpWRDoYnXz3XMS0MZNQXxWXgRHfxYhrqmBycPA6O0hohxmm6kkN
J0JozCD3th7GciU0gK/Ne5yZAGr5+pLpeJRdBz6PZr6ZhO7P7ZT216pqboWZtkHW0jmoRbwmXWZD
iKEVCv4nD4fp5+BvWT9L5jcwt++33JwxLafJcFH+yZJ0cPyoydr+7HZ6t63Gp+gvjNLs0Vy+oWwg
uGuHGWy8yVJB/RAn/3I6FNTwzbNzarsP9ZGmT3p3K6YGryfAtr1NN9tArVPkQTE4Ls3ZcqyD6N/d
9ahGz4e+gectCyU2o3i4LeOfbOigiCsmgvpB2MjM2RqOxh9J5j4yOEF8LhwNOwtoQybmJxP0GOd4
f7O1qcLdD7RFT4x+uURGHD39tGyc6wC30/fi5bgUwkOg14PJidBYALwNKBJUiZtcTpzi3DYDpR8Z
R0KlvshuvBWRvqfQatcBDUJ6jpvzjAweWEt8V8EUd8gVxmqEV0fNNHB0rQYFZrqFPNdL/mNgyAzM
VudZcdK7qlV/mojez6my7xzet3O39Z8Qi5+Dcvb8cqBwvMjupGs+LJ395KniJaYFoFsERcyo2/WK
8N2ncOlaJxyyT5qlz0w//whO2q0XOpYKLV3uLZ4tyfer9ztqM18AhO4TVYRJ8SAG94gB67ZdPqO7
vP6u1XW290bdHzANMEtj7/koEs76tHcsqTxYkqb7uX+q0cnYzFfDfbb618zo2UthoHDUU5N3jNKX
bjPGVb/6EN3n8RoYjubnjtiXOZdXA5Aas7uRgsh1xLhorZTHVcD+nnWtu3noe71hvTbsqkta3nKm
Zftm4uhV/8wpJLVCgat8AHSmjfI+pR/Jy5jNY5dHSOCUcVij2jeopsg2fvP00fPIFfGToz1U4xzq
dk9mfkH6YsyxJuyr/bEZEfJeKQEI0rbbT0zIReqgCXZhOi5snG9Q5gK9DztSHx32z3oIRfPMSrXr
iDfXeNf02PY5h07xEFpAHV1zG5SbuOEAonOooHgKqAOgP0J4PV6vEeQtnwBYHoYo8wRjQ/MdenPc
7phDgpx4SBA/9x0+A+5e7mHOO6yWAUGyFhcgDqopReHgiN65r3F7bRGWtsPXluBW5rHS81PmUkHo
EQXIuodmLO5j58akH/1BXaXeHXE/k8t3Qhp5/KY4jZb7DCEGvmIJKBm+FaO3MiHXNGph3/5JF3RB
7KGt86/cukLoZesrFLNVB6BV5isxApi4MBRQiuDozhxOSxt7TmH9o5P7rOZ7zsdMqaqrFXtwngAo
ZwA65ErATEVcLfkjm+ap8ObDMDV3dWbgDCapVLEyrsZzPmTkQuKx9eWEo7Ii75Um3X2WMKRNf1L2
zsZsfdXidfAgcTzEeC53ln3rHah2VIQaThGUOZnzahtGQOmrp2AbS+f1JZHeIR9HH77hUU3ENbr3
xUb1oRxml7TboDM5G2seTFF39GA17SY7XQADDpdswEjeRCBzzM64Arxh/KrmvwWAB6vJ7gqbKKCp
Xblp+K7n3bugpQpMCBR7clKFGLnX8MYVkfvqIaRRKwO+ojP4Mb9KgenIlPVD7nFYlThJKEdolEFv
sLbLughzEyD+6oHJN31k99IwrvBcfbOaftMOf3XNlTdyM/1aq4rXDQjXUmXIdUsM3IpQuC7hNojk
B5QM4UmetNVAqm5cFA8KfORv0qhrhpALdSB5iyyzwpf8sbYajdX5x2oAdVBEsrKNeJTZ/42j89px
3Nii6BcRYA6vEpVTK3V6IToNyWIuZn69Fw3YvheGZzAtkVUn7L32vh9qCSemukadeiwjVuw8+mEH
IcHu6luN9gaM3tPuaNpChxjyesS6Mml7pQXaqqtIbbGIoYDUM+Z63oBgmJVnoK5dL7mHEm2kl715
3aeXvjsRu2C0JonH8K8/clqvoZfblcu9XsNhY4mTyPdEOKuK9eScC058MALgExq0WUrmKC8te4et
HunlKlXRmY6thg67OWVMmoNagvetHzjlkb/JQvpN9WO0bbave8pGIMSirkNaMviFAo6waXLixWbL
SFFcE/jcUfNqEfyHQUe5TUm2VJyvUj1WBapJjc3V+Iuonyce7D2J4r50qo1m6K96zRDaLT+1RFkl
ZrWFkb2wpWAT9zM4xjPNko01pWwcSFwsvL8eqAunfkOBqcHrwGNUr5sgYVUX8qEjl2XRd2K4juUw
9eBVJKtRmx1Bzj3Rwu+R6BgRqFs0YvsqqnyQwSUyqHSjd2vyJi/sgVgIo3V0+/A4BaOzjb3xRVET
QAhk9xwI/4F1leynUKO1VznChn7rwq1z6uBJpIoJXkHszZz2DOAdITQJsxc72xQcEaw19Qfn7Xs4
YC50A42Jaa+8lA1dGYiLl6YBO+JB/5ERJIrmkOcTbuReXqMQv6MoyxMtxo4YhltlEiLIM7io62yb
ueqHYpi0zdpP2nDhk0SIfF2+q/P8JAWHbGkHN6ovcUJG7HCO834Xhvp9aMdtpI4bowIgWaAImHQ0
TvEB2fOiag3fQWODXuojH6u3vkpXYdOqvuKMvjWUj3bKd4bBM2ZoP7JpNk5jPPmbygcsvRbaK5aN
Pju9PUQHZ6HpiFsKMK8L+Gvfet+lBySxt8ZTV25JeRNEO1eNPyd4bKBxrAc189Gefl07DnxXkRc8
PRdIy0SWWMYLX+sGZ5sfT91xQgC6JmlmqY54TUfRcB0b7JR6MNkXNucHjSxyS3iA8MqPLppG5Csl
BmJqiChlOOpcAAphRLEvZQmxEY1xYc7j15ItBZs5r0oolne9ggBkaLzrNONyevMWJ9/oAXzhDIwt
w+R3MenNBlz2KcPmzUyIEHvYw5Dh6PqMQ+hyuloWIYge2ze7M67kmR91y9uI+DcpSethVSDV1xGZ
dNfoS0fn66dhJClSN+1Va5b3QpW3qezPM7fMpHEGEXazqzlZgBKP/mgOJAV/Qvj1lhh6yCIEq1fB
zaAYG8ppr8hvRFIESnp2tpxssGG6S3dB2ZhYXy4c6YZG0Rgb4nv4AK03gwlQxkDYUOBoMS8ou5PR
HkWZLg2bUOgoBC4XHwqMj7XJC8kv2aOhqCktgyfRuWcv7DfwEcHGH12HJd6SRGfy7qwdHJNTaQw7
6pkXYzSOjcnzKtVmHSeM9JgoCZyUWblxyRIunfgS6owEC7lpunole+NRGliATfMWoSSPBnUXR0+B
Im7JadA4+5hKpFRRJGB4CvJ/VWOdJ6ZB41xG2ibQR5j22lTs4vE1jc1d2GjOZsytral9TwHOlLFn
Fme59V7knFbROgxhgubGHNoRPbqU6GASm9xF3kWPFNH5IgziqwLfzhdX1U0+BHVBFxV3vW/etTY+
avZUrMt2Sq/TiA1iCG4j65ZQnbZu4D3ChMxuh7ECmYKrCI9weA8GBEqC1Ys5yteRle9KsNgPlINs
f9RGWQfdO4KjtcfmAFzupgBkYgM0anPuJ7v2s7iG446rCfXvNDVfDthOcEvNnreaIU9cbumlQRp3
QNWrxq/c8JAz0XNCfT+aVnAIBrLB7bJ59xobpCwzyMzaMFNoNg3/CRHEWM2Nde+1w3vauvu2CeaH
MUdOThj9QnO9XanaAUPabK8MT4CQ5Cb8eBhcPDoh2xXHIEX6VyaHLLNulRftuzq9Ra9RhxM6eCsH
mIUKDpcQsxVByHPr29NS9/pP4yFfwJq1k2CRFzkAvVaLcELx/6mucVdNFkkqAY+UdzC9Bc9zUK7K
YTxRZlYIqxGjsfdz1nmrKH7ouE+ekSR4MTWqgxLN1iqwGszFngL+gdFUQ7JIYem7RtM2eUx00dzW
Bd1EfpRT3Z1onoUl6CG7XxizSzNIp8NoeftadDzArbFvJ+ebHIWfOYTKUDIUmtx4jW6TXI78BP0s
lSPKPzIUM2NYeWl08goWSq5FyEHA4e46Rz4T9hvBfSgwRhvwR00UPEkSvWs6CkVodKSFsLgEVLrR
hhIHr5G0uyi1idCaNWU4sBsJyUhusyyehyE8hmSpGyEKJd1sV44WDiunrHwdawrcKro9lr9+OzV7
q7GHm1tWTycenomLPCImWDxoIvpU1PBBndK3lROodnN6BAgrHRss0YAE0Dasb86PZycwX5Wfg+2u
uoDmK6vXsYg2MUS1kjlRgT1wOSrpNzJ4FT3a2nCVldNieHcFkcBNzSbajX4lSkC2bR95UVzgw/tu
AO1JRLwmI8U47GtWzXpfMiijTilN/WjY3i2AwudkmyG8R/ssS/Ze6p1mVHdBORnozXW0mJ4Z1oIx
zLO09fOYPECM3QNSg105O3kp9bsAQFO5Hhv1oLEGHqv4WfZPiT/aHnaha730Vrj2ctjhypixwnK3
plIfZapd2kG7JNQatTHT1dtq7XIeEV9tmacIHr3V/AkIPnEKLV3/S7L9iILbBpk2mKxOoIEjE5Cs
nfq0W9omHStCAjp7O1WXsRIzFGI8lU/xKvYScylUiTbXeAhDPhM9+wjwgevsZtRCPyUmMu62Yk0R
VcnKFe25ItI8D4LXML3ZvbNzyJ/hwtxFdfBbCKQOjuYbLfsxI7nT/SPIEY9eqVtii9JhqXS4JNi5
bLJKonVST1oNlgSjUHeNFHdfieFv4V4wjKIDG+03hfEQ9HuPheUsr7eOiiMJPx6LS62SyUwfBpnv
oZrlfqzj7VBZd1tLNh6pGDg2QxwS1YSg2942DVTytoIghpImI7SXUR0JH8IdiF/WvgHVoHpOERNF
TbFuoNtbWeZPlnnUXHEIgf7WGvArsOa4b5Mz+/03ZqZHu7a+srqZNfCrplFvgQpXIWKESsfNgbPV
GjiLhV0jVklDP2Piw526Qhq+ptU9hYHk6kRRZjg/kUZ7OeTJXQ2CDZHCUAnrrUWtUytfTszTxMHE
Aw80uN63NiPenlUFr4aWvzJl5MFPH3EVUvYH0cqgnQjpzAZyv7XaYdT7kUbjdyI3+qRxylXRD4Ob
XW2kJ8r/fzKgB4gjUqfTeSjbBI9aK65d1WDFr/91YjoZlnEbEQ8iytiUcFUHSotWKBuSPbl0igOx
1ctM+zDIg1hUbrwTWr4PBax8Qi+3ge5qiDSrbxTBZA2xwpEs9yzsAGQYVQzrjBuTE12W+zBOP+u0
J48wqe5DwmWWsRokT+gvJLInKNM/0y3+uYP8MANsi3XtYMHgKK/Ds+hZg9Q30sfYK7HgirEdZiHT
e+weOp6keXSeQfiBAsjmE9ydso/THv0s3xPj3iy3aAJIVOmFslXwE/gi1zaKHSNwIPmSibJ2bsL+
3xjY3warpLqbhdSFelfQX8iGwUsSAOXU3wOzrRmLjx8xGOeRBWAfyz2kfxy7cKirGQvS+BOBqTHX
DSbvZc8NIxi8RWBLvLcMcDMePzy6NL/pRAubqIdAt1C7aQ7OMT26zqFLGtpLyWdsGKhP5hi1EDJx
x1CadUKBhXF8pFR8UbEj6wDj26/usB0u9pLToY+/JkagM35xjSYvXKhZqvqF25QLXRq/js1Y3VIz
EsHvnlaqfm/IpQNFF6v3QtaJj+7/yFzglbHgTPpjBB9iHdOJIWA8CBmhV0l3MdC9edssVBZKmm5V
hiZFqVwd+C/CFaDHgRjV4kZa/RP9BpxFdZ2P2Mz6HN067Ex2bdJsaKUdULtFdSM246op41uyIyUG
ckVdncQgdrHzg7tyTzT8rTRJo9fnlVLBbR0qdxQw26nAQgbwPFqNVoVMXm4cog6riGeKCcOW2JIV
EkLIJZl1qJytVZQ/uFbO+NZQq6TlF33VvfBaokzCuai2akIugx+SbbaiDK5T+1sjL/D73NMorJlc
eRVvJs4uL/eeddyReJguh64A0gsmHptJ8IuWeKm104eTBF81YzWrZPWDavyKN1ni9Q7w+ZgGEi7D
OGFqOsaj++cwtsCniXDWDryDk7/mVMMVpN8K8uIyc6vX2hZM8MRSd5+l+tFGcG+ngZeTRzl0im3t
6e+6baFVZ3WrJPmqsQAj9dYFg/w+8ZDBjPlSkuO4IP3yGDYRFMLxGbSrrNNZI2N6mcziOVjI6mqd
9NQwtpDgVth3JsLjq8F96FQ++NSdd+iS5zTjVbTj/0/T32b8yb0MmX714oHH4LL60gXUqSSlCC3O
bpyDxWCmnSGCLMMtpZvUFMRq7ROH2a10mNcY6bh3a/cZGs9AERdvcuAOoXNu2BJaxbcLZ7FG/pnp
E70FuA5mOVTS/Xqojl7a300NkJRbbPKM2zHt/UxWy5bVXq4Hj5heA2vx3RXNCUs7FpWa18BAizUn
vzRKgIYLua+mHicjPMsUraMSUxxhtjausU5pZpZMhANgPCRxm8jz8dduMyXZ57YwsJUkn6rySYoB
u41sExtf7PYOQw97mLkH4qN96uFCDU0+cHm1JbInw7nMZZipLiqU4mQJvzFYluQBoXzaEUP0go1z
H1DzlsQXJNyeq5STLXbycxmxpyO+4zsmcSQyCHZN6kfMN1urML5g6Dkuv0MMbVd/raY7foilyhpR
WsggFOUR6vzQlvnL/pIUnNJdY6XFepjNuZcj240UQba+jqQJoIcMGNfGGNcgLU9VNt8xq21OpaoV
S9fR7orxXhr6o+BkQxTjV/hf0pTRrQ5wnHgDxqMI9LJ2PaYAtrw5Y4fMr1nsE2UgwpUZdCT8mMis
tDmnecpERrCYZO8zeSaT6bG8qm256vFzR0yeg5ZKtKwT4jjTahk/0l7sNJ3evhgfWDu/m9xe9wh3
xRBfJq25FuGeO5dJffaiMu2xzQ6FwrAKLcBCrEoIsVzpGnwKDzQkhsQAqYE11TxLDtr5FmhWkmWv
FuYRVn+MegLQyszg4gxPNB5ts973hXfrtGs9vZiWvoW0eNDRUSmn1vtNM2UpB4/yTMKVAVEA68ZE
XGFIBL4phuXRZTEqN7ZWYSh2viSZeoa4xqV8Wob63k5MiO0Aumj5EaUBGWco2cyyZf7ZHyEI7KlP
Ej8VzhaK4sNgjN3a3a0N9lrxYhFTbIGOdVXHl7NEPMJSr6Oh1Pme3WndZu15IG+rts6KYZMGb/6w
Zl5nDSN2SnIT4YiZpfu46l6qknaIXAC3hOMg/5qGqbFgkZGV41EQH2LOO9Q0fOQmuvoePzdNuTHo
0JIZry1H1dmwpPsqVBuSDtpnRz1SIdxjTJELZphfLgW0xqKzjt8ngizaknlvO4TeLCT+QgCp0akt
+6Y7I8uFkydsJqb4LEbFryCUCWorTWUJMcIQgp0+O8vqOiKtwlY3phXR6JkxI7PwNrXOKR2yRzEq
H5rJUl72B8IjHgotqBee4ynbEVLkp+NPK813svuOAwo5Ebpz0pn1Wukc+6kEo8FOBHffhmtn27oI
4+3gAK85LJ8lV0VLAk/R5X7hsOTWjUPXNcuGUB1E4Vs5IqAce+9pNDGnbXUgWwNzrLHC7rG1lXUM
P90PRrEOEaro2VEm1T/onm+ewRYmoVAJ+71tTtuW1isJs2hBcgE7E3nisF4SzYcJA5SY5o3PJog+
zWx8IfMTFU8DayCbEdSbgoCYxCvZn3UEKncMoamfyh5ylBvYV51hZhAyWxUFg6pqgpEfK0qzIksw
YIiBRmZQ3U1IPPiAY4VeFxe7NgDycq9pbF/77pprmD2IKWNAmh4lB6NRY5GHxz4ghzV7HsN8fCGp
4Qs35fs0RoAD5h+NWdGYTzxRtvlptxl2ZgKdx8VAMAfFtmAjO5Ya8/AwP9WKcnTNcKEZHzJ890gT
KET25ekzBaI9SCLYSIzeVIyoOaOm79zWLmPtrYdshbQbnukx6DuYwb6ZwluLbfdXksi+xNEWLXJX
u8YAVJdpzVhFttuAgGHdSaOlIzScBZV35hHpOAhqdvTGp6GoUFVLVAQiAgndsS5KiFGorHiVsFYP
73QNa0kcTVgEL2qnbCNa1yTUKBg1955G2UYRwHU6l2t9xoUoI1OqmlnSG/DnaxPgmEdthLmhxJ2u
1z/MPEmNmHE5bH7nAzgz4Q0qm5YBsBKZp3Jo9thP9uhLty7ygShteYSrl8D9Q7fGADwFWM5UjuHd
SHFFaE/cYmAzfdarDbu8Uf2njaj6g/goG5OXwaPvD7eq9uaaA0Yb9FNiwygXZRHiqJQMVbbxySzI
DF8GxuwV0oE5fvxVVLZPBWbJ14jfeiqOIv3Jgqcjtqw3/mJKpjwp7ip1bxwDr89y0P7ZRZ1exFjv
ky76VRRjieB02bfNe2jKPQ5PfUQRk+cWWBKwdcxEobapryBBXoi6PSeJ8AezfLpkw1RcgoqCtDzU
P8ORWLEhO7YGqOT4I6z3Az7PgCsuxzmMDQda6DIbHw6lUsb8iCl+ByjeowTsSDx31x0I3luM3x2d
25IBx8oja8IeyNPOzEMTslKo6/2Iatrt8l2s8TKx7gqCvzRrN16bIZf6VfE0ZeHNkf8GRqcW5DaB
md4CVO9OV9frXlS50u1iGwb/vLblmnWYTXP31muj++rFl+MlK8lrxcyF1GykWlglhMbvdze7D2VU
lqGstxUnjCw+jVQF/HPTouppJ3O9aV2UBCNfshW1BDmB/FFLeUNNy6O583YGapJF1KvnOlaRMmer
XOXsMlOnfxEDXmkjyvadk/tss461a66cvPNViYUtPvMhAnJAc+R9ssA4Z8OrmpxCrmRltgTzZtjJ
XUEg1Js9nQkTLINQOAvEvyCXq3/Mp2DsLJaRQhKPIq5O+ssFj4mCvJqxJ+oaIByr3i77V+mQt5PS
H4rkYZQvjsDR+i9m36kbA2qVA2m/Da23UL9dewvqYBmZ9waUtuaR6YgVW40fNkxVBObcTktNFAAQ
n73JXGi8UHPrbGJlFQKZbshtb3XJeAAtoyGzZJ32KtVRhO+ly+tvxIUfYWvzX0p3o8f2nftm2VyJ
hCX/SeCbT8vxTeTdP90GUIltpfXBn6RLl6nF1kh/6LzCZAlhL2Maga6VPVvTfOqdsJ794J6hFmw6
LG1Hp8c82LfqOSqKa9WShOCF1bvsItsPrcx97arxV6vCAZkxLjECy4Gt42UDbbNzrUvSWsEdRwYh
MBOfra6aH1M6/QlAM5HS8BsSvBjUuJSYPEYbmevIOpy8WOW8vLYba4x2rHSX65q9GxiQMVDpflRM
5gt7VOutU9zgCZUvWfpg2z6uWVEimK2kutXLOoOt8LQ4XMfgm7C4EGpF4fwwmy6mT9ltlepPTx5F
RjKahrHuqSNSHHPa4SBbmzirNcYXAdzyXP2X6u/tmK+ZlknS4GAD2d5OQlo0kzXUEav8mjj4O9Yq
Iwpa6kgeyHrlgNKZ1gioWAk3SDMLE2EjH3toH0LrHXeiK7a6gMRRkZ5IuhVDSDC6PM2KoexGy11r
+qZkQcAhlJZEWQ7LiGDzcubzcXnVV9kzHbzUNPaV9Yem2BSs7rGF290TpaiHzhXEhE5g54RGwnzm
GPzsYCdzwEohJIh+Vdvoz+WfQB4ST3KDeXRpef8kkZEV2IMEzVxWssoCYpj+DXnozwwze2tGvOXq
WjrUuOjgJMrsuaMNOY6R+Qzen+hPevRsWkqdmJTv30YCBXd90/0e+pXo7jDsKZu6PSMj4SECJAM1
cwP+bI9AkkiSwjCA4jrdypZs6UplAHMI+53L+ZvJPe4Vv69PApNNO5KedG6nl6j7I+HQ++tGGl5t
z5uyVMSuKN+zUiLBio85m7yiFodGnjtmP0H7liND08eFKiCrTiCNqnXe8W4xiqRXX1TQFAL1DSDe
wik/JF5OZfSz9OhRdpuEizXM7a2o8xm2LGctgcam2qbVLexbWTHfQDpOngAzfz08p8G5LT3f0z5A
HgCFWYS88WzK8Bi6BJ6YNC26QBNULpuv/58chhlBj7OQYAsto2pwZ0P51q46tF2EejYrJy58DJ09
o05yUNA33mzrM6xJYDI3HuyxKeE94ELypguNBJi8kuwYbWPa1+Ru4kasJAIdCpCJqHTEHUS6cucv
RSt2Crc0y0MP8zHmK3bk0HLYMaLrstD5kY6D2ZuPJsNaM+Lerie0Bx7pGsRmOnw0SfFuzwbe4OER
mCkZpIXUo2S8FSSvuOlnSgCdR5koZ+DoMVfro1PTw1Wclcoy6j4aPmWTS0rnkCr53x6vXutcQwun
awHpy1m0ar1zERPl5RsyP2YubnPuUJBn1hdKgUDlhqioOntIYjEuXwweCQyIvtroTPTjfh3bm4Aq
sjK3dcnCCQ0MTSLoNSx2xMVT5PTPADCBhKOWlb950e5SbAa99SnjPbqXbW+JbTjVi2kO7EM4ih4G
AkoIoSRe52w/5wfG9F2bUXGxbVkxYatdxtaXw6dWkp5ajl+q5Ieabrk0F+AMZN1uW/PZcScPgmem
+4dME6UJElyWTOyBCPZaCVakdofWmk2lzhrVaBNwLCAQRxBFzd4huZf0CIYuCKti9OXjyrVorzlJ
Yt7hCjtDyoJ5pErDVKQzlI4i3BGo27ziUUT5Q2rzc42t1MopQrREXXYEfS7Y1vBeq/wREuWRRyCF
SDhgwe5GDK/09rtRbIAg4/QCaZSgI39iflmy3ClbONj63YLnxTpiTXkXy5UXlPhQqiCHkITYMmuh
WgPIaZd5Iv3Ck/MkkoFrECExMKOhXYtmZm2MmbGpRIIlih+ULYGvpLs+j5VNFYYvZpyTuKZ6/sDI
JwrzfIUeu3+DZYnhs/4p0pK6nfQ6v0is+By36mtwD0qjZbUh1NcwqVH9ifTR0mYdLKe7G6iRe5CD
M0xF2EwubTa8qGYRB1iyp2B9S6wIRbDGvUeaCjYlAkfIfFUA+x01cck7E1G+szH4Ylt2cPR8jIrK
5egOK6hVu4mFFYcJUsiOqINr2b0Tt7skLc0ofnHGLcJTG7yiRN+rUQIHpd4FTHEMtGFcdaSMMIUl
XoII7uzN0CCD/J/2+P8/DBa9ydBpB5MGTmNL7hn4j9XC/JcUPZHSNgrhUJUE8ozad9iH3doirzwI
AwhIVu/dVJvcoDGWvx4tH1lVtT9oenedyzPWAxsRdnCrG8gZCtTgSvcQvCYFIZZV9OIYCVW5+Ehs
dBalidER8x0O5tZY8Ri3p8xjguRIxfwU0KtkTMXjAKHFDhIWhCITX8KSh5vDwfdE1tMifBlLFkYq
+cvE3/m9M+IWUMFKObM1oRo5LOpsXPaFBdiww+445W/RFLz3zXgsMv235/F9VfBuQpELSa5KyS8s
yxeR1OabU/XZylSSI3QkqoFNz/MkEPjg+QdLOCMtxylF6rxvW2xBKs6t2q+RavEOe8Z4SEzigA1O
5CI6NVN1L9LxpaIut0y+u/aoqUDaUJKqkfsO/EbDpqMtJyVrl4Fl3f+x2jqr003mySnPiKZuqvp7
DA52NXw2Y7eu0oAk3PaUW3yXVcqy0WFb6Hp/KHeaRYjYrkiMY2VE9ow5uaSW+Yph9EoG8NLkaOgL
GJXaqaNiIBREWMzPa5QAAwpsvCQq5LdI7T+Grv7WLYFUtgErTgYLVg+M0cgV2MTwsIZZf9A7655H
BtTHrxpRZVXxrzsufiaFtfInzfba0WMPeMUbHO85Nwb3NFPjv0x8KcVtVG9xcw4kebhkugQIG7Ty
kTvfLQrDyi12qdqRzbnD52CE9wpTA44/34oEeEGie7OTlrCbQEddhgixCpZEyDZLvzSIlOcHqqzk
GnNJ45yCePFMmS16IwM9lf1UhCSxQWC0ocYrOORn0bubv/c10/+GBHblbzDfppA/FAAkW31vkGOK
HCL99Mtbvi8iA7lavnnN6G3GRNtI3CSWjJ/ZKNej6Ndd8Jsn1SprqFXGRKznuj9aB0Qji8gixgUP
dDqeDZAJoLSNtZlaXyK+GRo9KPdjiAJSL1EwJIzH22TaDlyr/YipdgREBKGkGpt9qqorySc7DQ6J
92zTJtX6iJ3hlg/llqwK8l+s4Kdo8n3Sdg/hWItKnlho+h3apdIVr4V+0CqmoPQJZqz6AzvHCjFf
9TEGH7LIPzp1AAWd3WUAqcZlyYe5hymRn18z3PKpQa5CEhO6gyLftG8d7Tg7Uxi016mGFpc0RC9g
QJXaayzke2zB57KJ5uTwdsBiVN8e4XKFnl+qwobk3SwLggpCClaFsZcR4yJ2WyYKIOk9BwVziFcY
EULvMHTv1mG8i5TuIhI4eKOvBjQXunmWDLNM1vImDk83PNvk3Vtav8oTXLXkmYfKa8DmQ6/KbUFD
HAGg8oh7ddBTtIRzAfXtVaZ3KKVTGDttE51i82rl9WbS2Dm1fspfSnTpvRi27rrNFR4VcLc1nr6a
oLhe++hwzBV1j7eDRC2GTSA1SUjd6lb32RFJLjbwKbi2Oz/1HAi+9CV6gFMY+W5um68JX0BOG2vJ
GZjEylchaWEakfZ2m0QVJ4MmnDZJCW0/y+Sqk/UrJb6nRHwkh0yveaya/bx/Fx1LSJ3xc9dRKaQB
7gTSBBR8MNPvSFSIme4TNUD5cVI1ouH//YuEwS/mJqifMAhWUcaCnQzBDClpaR4ihUQMjYcNGUna
laso/LVa6PA5kzGoVKN4cv4vajc8oRT/aMS9J0vURseI9+MloGex9eGlZTpgJvYV3utKibDd2QHm
dOr1sWDpiiJDcju2AZlBE9tSPfmYZU8EBu5sJ1gNZFAHxBjM9skkuJYQHgvOsl5qOyS0vjuBelK/
csIzKYNQHyrTI+44DghLBM33rlEKCQXNhME6U3XWlZ5tck/BUl7fBghz3CnV4C0YNzEmqVlwGREz
O/Uwq6TV6HuAImB39DZRdXXBZHQjsB7jWmAMwKOw2wAg9L2h/YlyeZ9LKw3ByZLAvV2F/8ZTWtTh
ZAuguvd13d4PmP9zUACKOOjIdZvQ3XG48NwATFQCfnXG+98dYOicat7hHBahEx0KC3EQZJTCNXdZ
ZW0s9Mz0mLKV/xQEg6KpD4mu3Wt6gTE4hfnFheQ6qOlXOeVr83eILmbd7NyhPec5rEPsSRhJe944
uBrsbNCF6eNOtZSb2Q0H9mzHGnMFEbwQxQgxD0RD5V3s8n7LpXVxNPPSqDS0BDOpw92YwCMknfsX
0cTG7ZttSc7KZA0b6omPYhsjlGjq9cBg1KKJtL1fxSzhPbG5VG7M9HLPWOd6+RT9uO1/CsKgHAxA
2HB3tk5CgJaM29oGE+nIj9ZjFjOxrXkdCBehJ8nM6hBp5FZpxjqWVzG4b4LEv8rwFub8/cBFNt29
5b4GlJWDNl2c2Skz73R4PVzmW2xNcqW5KC6REe57RLrL9JeO2bpjW2FHQBhE9ifa/GHw8Cu4G3jx
KNV3qgolBW10BOImGevNqE5oqNu9RlRw2yg/MFVfACo1SnRXEgxhZr/XWjQ0YDDJq9t2JqLaLiWN
1N5qLKNDZKsYQE4Fc0q7QJXL1lvw+VRrI1IeUQ+AyOo2naljB8MSZKbI8iNC0F6ylplhTc5FuGbP
BR9hr3EJGH9hP+MlFgatua0Eq0Q88RC6hrNNSghFeFScIHp4vbepu+rclT+uZJIV8erTHlTwdrpk
pzP/CqlojebWlNUFeDPdaLuya5gomrZIjfGSaeK9my6SQX2h/8n2mUQ2vJpk1iFwpm70qNw3ZgM3
rkSjMCCQ5b5Gz6sm5TanL0nK8DfMqawpfrxsIqfh7GTqnyXXgK83aTyhDnu1OoIidBTL3wg0AAgF
L1PagnsOfgX0k0J+5Nl3zPYNe3KEHrGL80sEn/TAhH7bhNlSVOju1zRSOR7ouHzttStwKQCrrGtQ
H+nhhzPODVe4sr+VhIgNoD8qurIwbTcWYSWe9knJ91lRo2N8xOADPRzvY86oM5uTUtEO1YKr6FxM
DH2VcYFyLzMbhtufiQlbL/vUC3ylwnlTHUia47sM/upc8xsa56AhmuybMPmN0lJUq+qNKlVj0QSH
e+fYbwi11rJgze+hIabsLZJjIa+Tk94U+967ypdiv6RDu2JxvwhbhDHOvyS3jpBqFrgryyr8Iq3Q
11syW0oFmDBgbaVfjBxSwfRP55of0p1FQqAFtIdye1OZ/8ZIwXWq7GxsdJn+NIoHwEoofmR2Ig+b
apa1oB1hEiEvLHYdfSjcNdTnYj2v5zucIF51nm1uNlHFBodZhHY5zfK1O8Kjq8VXpEOjz/pbRjyj
5SAsYgGhlOugZ6UwYq+z73XO7ea+GKl1nX1LeYUklZ37ABJCLcg0iastGJj98BeUgCpbwBvxUPsh
loTWkr6KjG7BMhLujLlGyrVLQpVRX/8TA8qg18OLLL0EZSGIcoiCW9GdVHMnnyxaFArQdNtd+ZMG
k3oYzgOuYEe8xOkVITjyU6WyGMe8BtFFEPXa/apM3MI1M9vee0TdZZo2fXKMI/xuvvPpFTOM66NA
mNfK/6g7kx67kSxL/5VCrpMJ0mgkzYDKXri/efDn8klybQgNIc7zzF9fH18VGnJXQGo0etOLVIaG
CPE9kmZ27z3nO8w9RbU2ala6A/TCvc1K4/4Qo95I5usSgn/DjqWmU2+RmQRiuW94ti5htAzr9aOb
05AakxPTy6mOCS/WW/B7R9XQT3K+Iwfg4UF/rzkeGPZNX9OUbNwPvFOcj3veq3BLugANmuYi+x+5
YaLaOEv2NJhY1B72c2iF/c1AeNP42AYN2TjE/I1YZYdbYVzasNyMrXGnjnH77ALxSMRzQF9zyrw9
Wn0vOwBcXMWZxejoWDNyzBiJqruWv32sx2+mnRlbJxTNpRg/ZwGcM2MM7pBJ5CsDVJnb1ZoI7fjY
T7U4RGEXc3+oUnLkeNC7OLV7CBKm1FmbKFjIf21fAq4Eby3techQE8EvtIbgBKHjSOJM7Kwhf/I0
2mGzilZzUueXOWjMD6jqVv5cw97AcrN2YuLWg8SClCiVZCRLf6SxoF0luMRXCkkB+pVbQ+dr3aDg
zlIHvz9srAnw1rNZbvG8tgDAWREa5YnDaAV3nQt+bITSxpJtyGgVBtWXFuUdk/fsk7D8edM4e9g6
0cYP7R/MhL50XR6fc6jULPjBwQSPfvIhKTK801SNANdRNxwiAF9H8hYdJOJleQ4NJyOHokkZ61Dm
2n4ffHRkDwsQLtH2+tPGAzkW6RJl6PK7eAN2VjzZD2Q3ZE/o2l1O9g3imW9xgRbA6uPpAvrJPSat
RBNt5Lw/Dn0wZ4ns8Nr8Q0KdsscXY6pDaJXuRSXQuNqWEPTcIbhIkly8mttZbYtJ08HIlXOkBfw9
khP0OFt9tkhp4Hg1qLVpm8axKUMgiAnxqhVpFPDFrBgWSuV8HerUPLaMlo666H7kgDI3TUcib2fF
iEfnAZcntCbcX3rc1SVVxCTmZjdMzPJG3ROy62X3epwq/lIHRqkK/A1pxhNSShQpAnWjXqAAfV9W
qG7r5Og2cYnTofTovNjGIe06gw/Yf6hJxN5kTU+IMoDHcOnNmQq0atpO4hCkuburwdElmeEePbwL
Uwc5ufAcsoJHpPlRc1/lYYHZF/8k51HQM9FwATqsDm1N99s3CQBWjpDbLAyiUxjdOcNsHYvuJVJu
eQLBKLoI1Yxtd/hb6ZNZOVBsz4roO/gz0reuqvZ5sIMmhxsIs9FG5s1nHfXgVdlw3RhspAyi+la5
PNgms8j7ufvAF+ccSeYZo6jezzzAEDoh6gtF4xnVU5rmztkxf8A3YREryldk5jMKGOO+Ab7JETBg
stcJtZs9tiHMQecZ085sbBLL/zaapNBZxKqpsBwOoUxYysvic4TU6lwb/s6a62wfuMVfw0RHHr02
xCA/OjajcXA9TH6uXxXrWMh1Dnt1TalKW81Ik22b9Qe2tscWIo7hw8wITUZnYZ+ERwZ7MG/A4Gjb
f+mmAjdn0lHXlovRhhx2VFHb2e/8XWtwYi/ksZod2Pa43pjEO6iwMp+TwYgQAlzfOCeLrBCqQVin
+xCPDLav4YxPGsMTNUO1r1P6YDJf2u0RZsPBw9iRahOLCJP4qSCEHqyTaU4+1pdLwKxy5wnwO5n3
2i4Ub7VYGOVcPTlGtaB0ens7Vs2zsjGzxVl5ge7H2KAYTTjHuTw5+XMDHXvfuwg3aTBui5T2WgF+
sSrA6AXynHbmtCsdOkh2DykWDjy5CeyiJFywVmWS+asBIHWeORW5HZCIEcApNNMNszdwqFNIurll
IQON0JJXqDJ96dcfXQ40OzN0VsNihI06ir0ki5ZQD0a3wVjciXQRwbAkm2EXbrxBdJc+bPoLsuJv
so6T/QyaI8jFOavhuGT9FGGlQuUVsWWp9H7mYbhBp6VvsxkZbxPBFdSF+uYIVvQktJbKMeColBGm
k3nQqoEPMZJ1l9Uhfaq77AVsG5NNbPNV2I4bJQb8915IeIcxfBRh7MJsT8yN7p7KyKzu7DD6SyYy
2pp4S1G1Gt6q6RyAbAmNCpN8XewB3m7CuPKcYD7U3jCvhFHgNo3cB20wRLOXlkWrXyLyyNdCdt+r
tGce3ZuE6ewQv2a3dmI5KxPpWJ7h3wdVFhG3jTs6o3YhgqAz1mZqfCexgXaBwEsIrCJCWY8gpZlM
gLA+RLbJVp9E12IXAjJOzDjeWFp9JIoZQLlONNJXdccAR+dADmUrnmXo4srQw3jjmON3KyJ9N4hy
FzV3/jxThKU0aqEaca/yoN4a89nKKNeGEqkelCZc2OT+2J3Ghl9CJ70y7fOuOpbh+EU1XoppnPKk
tpGvZos5dC6G70MXFGdmzcU5tn6MwagOvjW623L27q0xSQ6eC8rW6OKTURNMSgLBegIefhPNsHx7
BnCcjHFxd9OwhwZ5nGh6nSrECD7qEL8xH0Na33vdJrd1icG9BNRzI79iXlI3yzNe+cP3xLC+GYV1
sAPwwqpxy/3MjDpBKxQkziPSDyeBTx56mIFcY3pAVCY/6OrzFIgdfTyJ+RPmWzBSs3Wh5d7Eol7j
xBqgPtb+ulrM68HI1tRlW8tuXWB35oF7Zq61mROYSZ+9rYo7v6xQrbO5rD3G58KmdgmzjpgreMzR
gCwY6pmkEKj7Q+jCvsgQrXnxrDdBqmHDSwNHOeAYO0kKchLG5jZKhpvQLQ7LQ343O2C7DBpbqNIa
3H8PlWEHOwNFm1cC9y8SFt/UOKEGfVUeSclFqknYLtMzrcj+1taXSDvpsbJ8BpJTVWFYIN2jNmEl
GB/dUR6yvFDYrTz2gqDdgmmmFDC6tZ4GH+RcVlLV1gqDSAdl0xOU4QXaJu2Z7T7VaAXbz23pybMs
yKlpUKz5XnlXKRHjVuZgxv5UrBhAZfTjg2CdGqVxyPzo1bF6nL4pK2dkLHaxQsDHY5RTj+3nsG1/
pI7HCTqXAIHzZmdOnCwMHEhrkOuJAEfW6OaQBai0raCJ1pp6X+ZhuDFt968y8D7GtVjz2+Eta77a
+iaqtzSzcHEynsVF+prWajjOrXpAgEf6YQ9v1FUaxLrDu9T1Lj5EFIC64tdbxpeTKtk8cTJK33FJ
uh7BVUDjwKeCW16phvovrL7TUPqQpAtAaQycXZdhXUuMUsJc8Ep6ijhcQwik3ybYW4unps6QSIbJ
cN93ZbsNE/HUlIlzzolUAHGDEBZetklLiBnjPbr8M2hr+9kPmLwODgDkrpFfYVJZ+6LBXT7OgT7P
iwx7oHhwerFLS98mTDR4iPk7TiXKk1vJnyeuZWp3E/smsuTsBShhtqlg/uJICy5mBflxTgg0FyU8
XdF8NbXxKYh7jjUQAN2iqtFD0Iesq3FT2fg34hZRJH0LINMdgaiKoEf+Q+umd9oHpg57i0AsLEz6
EMYA+O0I2hflPuhZSsdVlbkDfOUlDl05C7zNPploQpi0tjdQY6ikPWvPV4j4rGVM7kURkMjMDVfu
6ON4TXh6gP1iAJQXi/7JDSGmpKAGbrax0ktdlfK5VjDZCgCrkTDi9cTx51Nifg6dcXyldW+QKrAy
C+RnddpXRM+ilpCCMOPefaw4V17mJDo41A53gPHvmPz0G45qz6jlSXIT6LCKhisqJ28zu6gBAHMD
zXO9hlfLZQbQnHu7OM0OdooJ/OqtZ7oWtWhqo4o26Mf6s/0ZpuqXcfrYt6N7bmOvXXF2LyvxPR8z
8zwhYrAcxpeOGZyhRzRHByKX5VbIrQsX6AeFQTRGZ08xfHRSfbRM49UfUe1RZNJLtBZDgn6eumxp
EQ7QFafkgTYPjU2zOnmuDxcRXhywdX0oA3PfG9Qt6JC7tUjZiYbEPo5jm1yYtN5Whv9aQlZHj7Oe
XVh6A3Sqm14b6Jwj1HJw2HSv6VaQinfvzT0K9yh4HQY/O+npA8mEATqSJRjFo9OUUZDHiRYrWbc4
Z42w30cqXUmQWOi8TpgF4PhY/SsG+P0Upfam8afvuWk45K4ee1Kucskgp1X2Tee4jNXz7gfxKnha
IrpMPTrf3EWyE3Uof7l9wCFEdSK6Hk8Eq9ttYtefByUpMAof0FnwWajpmb1z21CM79yJtWvoQKLZ
LeFvIo8Qn7fwS0WPwXVoSuNcMzXMx2SEce3u03pixULUa6r50bUKfclGsQKX6LGBT4B4W5r5AEuI
fOLUEuQ1Iia4Vgh8033WqUUbEb2GXWBfPAROpRECbKutaYd3DUKJPbyULabMSAKXyRedo7LGvYoB
7+YqG3bMJL63Jg19BCJgqmOLdGjMPVbYPDABBJoEKHI3cKPx4GeN1548v9vYEZdL+MBZdqLbzp0T
o/bVSGjictoZmW9h67QZmDic+XiUCV8z7W3exZtSPKJ2R0GCBvYmqZKvCMWZ0BuaiLlMX2oneQxr
ZKo2i8wqdFOiC2oTZOAIAVB4dbdV2vkunJo2ZpjDb6/0KW8jj/y6ZFWNYl6NLnEPdDOPgd2WrxGa
vERXNUVAWiAC0PfCMPDC70cDk0PbgoOZyWQaaxSFdGJXEe/zTZYv5Kok/EHKEeySGJHS7MHsHXHj
DkOz9dDdVba8K8fmxQwM0n3K8IMr0SYmgWTgjGa39cbho4K0T8p6NwTMUyiCyLWwmhG7VThs0Epj
783rU9OhXxFus7dm90cNwW0VzLjaaeysAt33ZFlSqowjobi6EmvqGWSc8XGYWtg7YXEHFNIHsrBN
JgeTC55NnO7fyO7SsAyLI8+JvfmnSWYBGT99sA6tB8vwTiX2RKxzqxqD0cqbW3Qx0UHW3bAZWCV3
BfKyBkr7KpgQUsKbaVfokMfbdNa7fxZpLIDqyHkF5yBaNZpDRekBsXbAlLvob3Gkth5q6SR6zY2H
0keYUkQNAYTiSfvusLuGl/6/jm89R9/qoil+tP+5/Je/FeUEOTxs/9d/vvnZ/0chr573u5DXDRkM
X/LvP4e8Lv/C/4S8Wv9ylGtppUzXc4WrnX/8x/BX0/77H5b+l2MqYZvC1LZj8qf+d8irZ/7LJFUS
Ypb0PE4mJr/VFMwq//0PR/9LcVq3leuRHKscy/3H9XsN/iruUR8ERd68+/l/5F12T05E2/B38rdz
oFz+2P77v//hmax4LA1KuwAolKKVwO9/+/LADrD86X/GnbDGWC602zomk8tROEgIIGchpyPmTB9b
q1QopgBxmtUzKnhGLlMBhjDAxhd1DUGMkrcFQIi9/+kr/J8rfXNlfMS3V+YKQnGBCHu2o6XtybdX
JgvTC1tfsDRndrFvK8jsBd7MW7TXhLZHCYp1smv2BXvcY7WoeSJxnjVgMH7la9COFFoh2fHgBMgQ
6lS9/v31Ce7o2+sTnqttEx+qhTKUb/Lt9XVjmqCPMojnNBHVtcP4wQ6HS2bcy4Y2vNQ0kkbwzb7d
vnSOLj5bNLZjv/WWCKl7M9QGBl1satV4Tssg2hXkrHq96Z+ZnCEtYR9nMAr9y+xQ+WVNXW6EXZ9M
j4FWEfbj/e8/zRIo/P7TeJbtOhbPlrA99e7TuKPRsfQDilYc+K1Gdqee0FI8q88mjsGPtlcwlG3C
e+TWS1FZISPKemAIWeS3tz6awxIS1pHpL0YUbX+bCY2iedR6F0sGxQdX1w8+sIUXBD9A2/2yuJfd
NjPtHtxE882IS/d5mE65VDO0FAC6Q4+8K6b1uXcVgzTVBdjTwJdDk2qRVZege0dSRG7+8C38ek8V
L51wbCl490xzeVt+eht8JxzpGWI5lwQxbH2g2ej2QrqsUZiSVDWctGFOe/SGa6Il7Y2VoSimS116
030KXeJhkkb8gAve2fT29zydo+1EONHRMpCueuk4blNaMUVDcUU/CIUlr47bU0C5xhf2MHdVp1i/
SgKjqWCI7Dbj+ht+xfmYzPGDFwNALDJzfpa+uHdi8/H3H14st/jtUsASJZfPrcghZWl6++Ht0pSC
754P36Djhc8yHDwJr63PEI9wdYjEnOSFQmxjZuNCp6JoGgr7cRzZNDsNBHMKqUX9odN3yoXgIETZ
0gFqTvSF4rsWJOr2D5csfrlkLtTBc8g1S8m9e3vJoZ2NRRzVwZolVB9M5cGsnUnJi0DJ3HrZ7BzB
LKm1V2G/qkO2zXBE3w1E6GTodEvGRXipDQsxSBzfz1DZlHhGy7JOInpwJu/1MVl6Xg0pXP8XF+6Z
nqtYQmwCtpcH8acHzbQIPMmsMlwHJY3YgG4urhx933JwvQSFDQjMGL4LRuO31KMaZUIFXMClgcdQ
0iBKN+yz50aoh5SOrErmi5GFoAONjvz3unhMz6PIg8sfrnnZdN4+IKSzCYsdi/WYoYSz/P5PF42s
LQmzxEVWSjfNjucHJw77TdL2McFVxkJ0SObPhGB9AgwyPwQMkzziG+7dhssyZhrko1+T9ByGZ4NW
IR542LRkKU4XRMw5gpdC6/GehIEbV6fFzslN+znueuZCeX3ATor7sJsFqBaUwCXA+H3rQiVJ0O+9
DFGnt4KpdB7ri5+or3k+Tvve85g6lQS1khRI3VcCq5bJUO3pQ2RPI+7jziehhrEaKO+eUJhaYVBb
DLXwlwNGgK6vCGNb8kLQ7CPx7nVGXxb9E9LxUnOaDJvP8zB6+04QvTj5preW40xyclGlL2BlEF3o
tt2XmWAmGEZA+2JEuC53tjXG17K0C0YfUm1DG5GBKzNzS5pmsZ2G+WOVVMTF0NM5tcq9Jyhun5d+
ACkt2gqQTjZhXXeGZ7WbsVMMdaBLJBYCq3QADIGH+ZY67ZjNqPasqi+3eJ6ACGaheTad/NwmyAPg
T6e7SjusV57vbTp+PW57E6dch6/UI2JTdubJTwxEFfKu6nu1UgGYLLq9Rxr2ZL9ZLzXJs2cbteB/
f3H1op/673+sFOS/UM71KegZ9aBMYrmHVaSjZZji9a91a2R3Rp3onc6bYU+W0deml5QDjiNRyJNM
tMjCwACXwI0dMi5PnBY0iYvE10S4+J+IDyA4hfaqmXzOJ6wMOgkEg4MUNtyIambGxHfomimCDjZs
8sbPj8Fk4+jpMcjNKVwAiM0o6Z0o+trV8ws7/KWQE4/rEFabSM/NpTPSnQpHVAcg91a2jMqPIziv
fGq+DjwOH9lL4QFGEZnf1WhNx6HLnsg0NC9RNz8XJGHTPxHWEbpHcKtG4Ry8rl16i+OLauv6LKq+
PnD4O5DGKO/EnDr7gPDwG7gSf7lDAcY/bpNjtCz7qf8gB9T4JQkrdYOQ1Qzz+1S7+PAG30YB1Kuj
Cyz/1hrFMxJ6bJk2eqJcio+hJ8yvjW9/NIPI25KxoE/Xf2r79scgvcz/wx7q/LKHskrYyraWs65k
y7DerhLOiN6smDDx2BYmE1A+/hGAQ7efegfFO+Jc0Pk8PjRIj9ffJCWDezioV+3Uu8m001fLeXDS
fnkTncrcORlkoqkkUstM24fAnb6Z3ZStMmdodiV6j1szqdqn67MbPEsJ9oB2kDyOCfSe1JuIkWVQ
R8qBl2wYRftM9vp80dCQVehMCHmWI96G6FT7oWrIFOswnX2ds+mFhG7nyRReCetqfOxcUqR1O5mv
DLRR94KED+g4uh59yaDukYu0lvFiC3IqW0mNmPkCrjCY0dKbhz98xdYvhzVXLEc1E58yZ3dxPdT/
tBC7QyAITEjtlTvIcn39Xnoj/NFeX6DSzfdxUk6fYUmsJEPhe1IrbofJK19dYlVMZuj7eR648QqQ
F4ZuZZ7Ga0SS73LI+/2mYf26Q1OmCNuWmmBUDlT226chKgPGbfQq1jXKkF1YT+Q5sFYDdnKOhW5g
0RHvsh3tyjkOHjjAwAXaQTV8NxVZufnDxSyP3tsTDhfDl6YpKlyb0ezbiyHAO+qSIk7W5fKiX4/o
TuAA4UQOFg8hstM8G88dWBQ/lPs4LPSWYYi4/f1lqOUzv70MajvunuUQH0kwwrtTZoY+gO3LDteU
hOYmmBAnGDQ1Nq5Zuvui6P9yk/EGOETyIqUzbacYxH56hOianGwYZSs+IVocHZsXPHsfxTSrizuK
I3q35ERTC1adMKynJks/iSnNNnpCdwXUWtxyUTPdO0Zfdjyw1kY+/KZK5dNdhj8PeCDWf4vDpz0U
ckusx3w/HuBaZ/cxwLugUOmOqEu+HfQkSYbOBRZ2vDXsv1Lax8e+65yjN0KeRhLQXFKKxptWmBMT
eK9fUitALNIn1pL9CNiPu0pLusk4BJoby2k+tMvfM0v0PIIv42ghvk2BVm6ua3IfgD3r4HuRCSV/
GH2N1Q0Ml+t8shnpwtGFX+Tn1Skq0jVJvwkRWNJh+wYKEKrx6EHd3+ZTzEe+njFkMY8naSDN+f2d
/bsXkyuUFixYjebQfndCYkoAVRg5O0p8Hhs7/ZQ3pK+pDFT2hPbz08OkGImVygWgmPiCPUXbhyHm
DeDeAZiGqriBw2fdRX6zpEYJeCWxPP3hKt8/f4JcUYeNRVhcImqPd88f2UVQ0CXcFxpEpJsHfbue
dQLsUnHvjBJhSZh/py2M+M4rnpUhPl3fgkr2mAZhvK1+fz3i/XLG9bgm+7qkA6Fdbb7bMQoG7qI0
W3MddWD2Bv7EOsq8m1lfBJKLzcgOtooc0i+Q7S6RRAx4XLsLH+FnMV6wYuLgxq8R5fqujiexF1XF
p5JRuM+0dRgnYOZVaRb7kh6btvOvSnVyZffO+FCgSt66pt/cKiMe//Cae++Py8vHElJKYUrH9AAr
vV1tMuAMlQlhGWwInm82EEDA2+vRcAxLkhlEAmm1zNB2NwZKJbffB4k3AgwWGLAZOneG/jLFoPqS
wneOHVsqyS2imtHW2fcomu7yrAqSQ1Ykz1ZBgAbCIcwnMi+eA8ce1qUDjTJzIULujBo7XRHQIFxi
LE2NnDbMsL0bZqcvBd5PprXBufE6XPlziA95duw7k68dN25B7EGMDag3uvpkVNaP606bVk1wyg1M
+PmAA88HkxpPyHGWdjryKnXxQoCaPog4sSjhlKBtYQJd2ahxTDFelbugdAb0G/LVomGPazSGvpq4
K8tlEp4SWZmTNQCri2GU76ebYvJCzDU+lwUhBlv2SPnc1jSZCc7Cw+KUhz88lMtL8GaRZt/nBbZc
xVfvWaZ+e/eqUjPIIY9oZUc52Kkssddm1FUrlvWdMzDAydqX640Je9IVeKY+cUjUWwJEyLkIz0M6
XAZ2NKh8uBHlMGKFoUjYu2V4Tz4jrEY6ZlXHRAwYwyUL87/40p3j7z+EfP+m01SkWpN0Htl/SaZ4
92bpppiayV/kEKPtnWq7wFbjB+0piLoHhh27JJzUSpcDdfIYjzRmQnFe5gVDnXzop5aJdIZ03+/g
PRqFt9OOS4yC6ae7CEvR02wl3wPTD7agnzL00k17GAhxJ48iV9uGQQ9RVh5JdxYH2EDYq7j2hr0w
KNqUQbAsSySQdOGA56VZwptE+bKc+jD4q1UeTnKH4valzd0flfScZ+9Pxyi53MI3t9hlgGcvb6ik
P2vJdw0PIB0pKXtk2NrLihH6NSFFZBi7NVM3qx6KnQkfGfoYhWUfS5+tkB8GU34ZF8ttORXTvg77
4CxHPE0lCpVN5uViQzayvqWu/ej7fYJ+2RL7atGgjOjtCehjFJWVuJznOFpFMN3AATXlplc1pFM6
L1gFjHoXEheSxOOdMBofVbqlydQuwAtOOEOKhmybgmuScfoitXnOvdw4R0ZG6cKlzgWQMb7JJzj3
+l5Z2EFDI4r+1MH45SzlCh4rR/J2aM9yxLtNZAjTybL7gaDjpAU34wTtBbHGjGzA9m875BgfYjJ1
19eLLNnDkkXZ5wrM0KYPUqhBV7UPGryloWFDziWG4WwnMEaiqjxWS13pdWApke7//pW4PvJvb7qQ
pqM1e7T4mxafBCHt1QOO3UTCga4qpFd28HVu3PxYpuWirKnzh2tnGaTqiEifrHSARbdh3pUfU3d4
NMMJBd4Yqwsx9Tu1aK0QpxobrEIcdUbzyZDtl99fND39908qj6ikrMJ7qfjK37WLcjmGHpmJEvIh
iSFLk3E2ip3N6xGFLeW6cm66ckalryRYD8P9IbHH3TVxdltm9cbP7JVIonH5uNHd7y/N+eWA79Is
tSn4XOl4FjrIt+tkEqlyTFIlyWbR6uQXc/Xgmurx2kCtFF0N6e7jaWRKXrrVc+FNgqFpahBfHqdf
QgZa2+u/qBAlbuoalEJEYMnGW/YdXFO4izP0IhbaXLpk/Ysd1Oq0dDBPgjb/iXltxaM0JMB+W7Ge
/AadOcE6pzrGHsq4clNZLG5BEN/7fvzgB4QBZJGjTsFcqxVTAfab0nhuZ8ISXPDmANYYCPrfmE42
R+GJ5uin1l/KjpvdPPFci0VL50YqO6XLuOT3X6X9yyslNEWzMi2bsSr//6484VkEzOajRtQ9tGAb
gDDNNWvnT8h5xkThsB2M4kTjCQMhFvDlUOuRS2pOc3sp6jbaxsVcbGdprd2+jh5akeHcKeQpbsbP
neAYpEXFXFEp8QEL+I0oQ2LIe6PENk7HYOmR/cDltSSphMIqoeU5n//wCX/ZVPmE5Gy7lD88Ksp+
dySqOB3PZgDuL73WmtaMgMLKqvxe9F/NhFAzjph3ugI7Oega51IMZQpQcFoAy/csbNok/bT7bMQS
7SHjWF3PIkvxCTsZRdgc24/XluNMTsJNWocE45jkjFynESoSH5zMJN+2z550nyWXaxcoSYwZLmOS
b4eGbpIVGCitsvbp959cLvfuzbLDJ6f4XObw/M99XxkUieI87cYMDlICmEafzn8U47NmWFStWh3d
h1aDKnWEgWgeaC4WH6a2vuRIiKkNmxPYsew0m5m/bpZjAterD72UMFfrAtu0SbhrhmfJlo5a1wPd
69hW/q2lZrWaRIFYuWLc3wTTk8qQBKj269R5xk4ZKbaBUDY71R6SwjLWnCWyjctB7NZ03XBfovJj
DBOLnbs8bSkN/W1BPzUzWvtPtdMvZxWGpC6TB8Gxi5aGfHdWGfrRsUdOVyttjlBUo9Bk1QrJ247b
GvmFdqydlLAErrMwc9QoB307XdtL9IsfEUEXdOR1/eG2/XJR9OYZwVIpgSMSy7D1bct79Ko4qsxk
7TQHERN/ett/alVDDFk8QaIICnJSCRO+mbt+fiwtpCDNPpgWUzvm9bUPEs+t50+xjPwHTkZ/QX4y
d1U4GedqnilQ4Zfg9b60yw/S3yF8YmioH3OFwH8uIQKmdgtlryTnVfoomvLGoNiNOSQUfrglyH49
KcjSRF7UqL2nE+35nS1qF60QWXsjjQVVozn6/ZcifvlSXCor5mQahjPePfXuTuVZXKDVQPWK/sje
KwQbhS77Pb+I8y4vbnouDgCe1a7UcpQjIYwxpvZQGcIF9iNzjw35xYrKCg28Fe9axyTZp3JODvoT
owTcpzqSpvPpQ1iSf/37i7fetydty6JyEYIdwxHCu7Yvf+qdIfR27WmCriqGgI42NzBHzHNUdPOX
N0sXya3XCPe7rHP8TsRVuXZfHKU0K1AW6I8a6byqzmOfsVuwaHb88ocLfF8NLxdIT4/RMsU/6dzv
Cg8jF4xU67BeGxOkCJPAPyjXSwDvDCQu7QLsurbzVAGSOcR+lVyA7c8B0kPjqSIA1ONw9Zn26+ep
6TiOksGaAPj+w7t6XaffrGZs+p5N50q49NHMa9fvpy+xaaeZVN/OXUmr+tGMlX3oBzK+49S6DTvL
PQ0xJrLGMIONPSAULFLSy5pOf8qq7BHuBN1uDvQWU71jpL0V7TAbhGGYwUNJXozZAY/delgpCo/u
GFwnx+jNbcc+f0O3aFhFBjI6XyJgWyoXJxZ/qpv+po+D2FVTGUjTksgsljfgp88XqKacLETRJPRM
am+ELDZ5kO5BikTYFeQE7IHMtJSIkoPbTa/W5Lj3PP43dVJ6N9qEOX5TxEW8mXSYbbKuqz+NA66m
/4MG63XjeHcrXCYVksfZc2kqvttSp6LIO7A7i9ifvuq1m2rMgJvAYFgnqlgWk+G2KYzxiekMizyt
BB1qfdfTi7tunxAGH/1cm6e6hzPjymLY0K4RT0zgQe3o6JNHvLwZIgyXhoMsYBElKJjKd6FVB0Tc
YECDv4WZQ4NL4NgfNgFHTgRQEHq8ACMZ/pO4ne6gvvl/KEK8X05MbKQIMBRbhoVU5n2Rnqe5KhWY
zNVVKsGEt+eoGFW0Cnyc4EUIewGgfgjmVRfbwE4hoSyA9trCOo2u4ZlRXtfeZF0MK2OZk7T1AIJL
haA00PsdMiON1o7lv4Y4FA7FROitqgx8/9cb6YDkuo48wbNGNGTn9iu7rNhl1viY5vZwlqKneRL2
zY3Mqwl64fRKx+lYgI9dFcWEEbssX2MxNBcrJl55NNwYqZ9b3TWpcbm2ZArADWhd/U+pVTW3Zkni
I7h3chgHZKddgeVYoZq9M6fxa9bLCw+zc/Rb1fubKaxoPMoEEkgu8kXOtpD6XbineateQpzsoWWf
4CpkBAEhnb9KL4K6xUo09H/qpfzNbeKFwAbDtk61fW0A/vQ6xczYa5dp/GqmwCoGv9tNWAxifBDY
ujEj5z5eT9zpiMsjOnw5HlIxUyJMiyGpa2laAzNSt40wHpoiC84GuvcoluGeeKGT9hse1HoOX3+/
EP9NpbiUNcy7PYcfHP1u7yfsqjPbsueqZ5N8LTclHUDjfA/GtlgFZT3DnIfkXSfDXdOg03ab8kSN
9jCoDCTqBKOta4fbWQf2c7WkCPVYTyyAk3l3vha4UZO2f3ghrlX3z6sBm4ZAxXH9sqmC3HebRyCM
LOC5oLbJYSfrKE23RTXeF5zlV72jn8eqJ/BUkFdh243aOQo3NNjQ3fXUbFBcOoFF+Tvn8caYfIxY
ac5DXoiPST66R5GPYFJgZJZ+vEsbML6xaEhVr73iDzvMLxXv9YOgSeP9thzkKEvZ+dMj09oMWOsq
1atrmUOKx3/xdWa7jStbtv0iAmyD5KskUr0s2XL7QqTTTvZNsCe/vgZ1CijcukBtnGM4vbedskhG
xFprzjE1v03iP8asou5ECraYSIfeqJ/0DJ9Saed0oiBORonGrifgnEnlLVoMtY5LYfR/3xn/32Ge
F8er4q22bP4R/1s0h68XIkBv8S4vB6CQmNq2TMSxCtN0NxlEc8u6eYoGk6ewi7eOppCZxRgUOzk+
xTx3913T/aRFdIfkEB+dgCacNgbzxiYZC52rJFa0ic7FbJunkTiZeF4ogmEd+ggC7HOLL7PvqO3l
UkY3GgcBTGOgN6ZyHdD6IPGTtTqXOLAt+kETUS2rjr6v1GV8W/IxIUdEJqkig3vQsFBPJpFZ//c7
REH3v0u95T3SafYgkqPfwmP//17AknzHtFaXCnsigkjAQzp2sG8AXIek2zQdigZFEiIlbaf4z4ei
FC9qXToM3wt2qjY5cGNZ28efwuVLj8+GMCGjJUgOcyovyTj0L73aVEczmPsDR2SVpfQWi/JiDtI9
Wl3XXrumerfbeDo8vvQY/cHP+eoNmB4o1FT6ziPQEprA18fmFpnZSNi6VFg2dSoOTCETh67HrBxP
zePi1gpkLjpI9fbxR00A11H7QGxblR53KNRnZBup1+ltjxOWLn0CcTZuMCy7OZRIG1dcCXr4NJgw
9TgHJpfYxZpAOtASnQQk0iFj6lgOX4gjKiyOaXdxilDcZwgBmnS07X+KJKMGq6L21XRUtGnCR66V
//1CncA5hkALFCw/22EEHO3OeHyV2CIUsrOxbNQwpx7XYtDLkkbmNBwqc9y1eDfPQaJaBwkQSYG8
dFH0Kdk0TU7/MYUzauWKce1HbIwMwtq7ge3QzbL0TmU/7cTQxq8M0oddNdbtc6QBxcXtepuJczxb
2fQRUhzdW4uQyCGLtN2ggTPkoBeyH9s/kWlMX702O//90sBvlR45JjNJpwMIAEwmW9NGI6WGctuk
mvqMbvRbYYjrgSFFBJbfW0iAHD21eqPBHsd/ksbvltW+SCW3XlwJQmwuPZMT8ptO/sBGryCLkQ0U
boBsK689e/rQRM/TaGpnAmHV5xEq9abqGyKHhpfYVCGBzPP4nEMcMttj7zLiePjpZIIJmFYNfJHW
NADSrXDLNM/ovZEYpIMF7ChKfJew2lUuQXybbngOaAqskzyHDwKZZsOuLjxVCwrftvGQKsz0b1Np
+NE4obnkVEeobMcqUC/mFWK+ITPmoqfjAQdAaNCLe4gxYV9tsmxwY8oYAEpZXLy3IFT6WFs9jhqt
yAbCyVhylsGHR9cahNzyQQ7K9vFwdBNIMU3VIg9exbauw/wc2a9ta6onG+6rj2EAfs/SsMWTfLM4
ku6LlCDYUKIcGvGfx5OMfRsnhFNUn4ObHVV3am9ZUVwex7Q0m6BKqC3GPK0+RhILnoacV4F7/4r6
C+RgkIDh7Vi8UflPZOYM40lFRst67CVZ47xVQRuuh4TI4sd59vFTnUfXIHTRYLVGH+9THWugLSA2
2yZFaC8qd5vAXvA1jYYoLsYSpwwz5ELbqTFMY9seqoMxYoSMajwyRh7CFbBLE0mKTfcvwKIaRnny
g2ptJ8b5o190C64GdrEpb3j/BB4tmbCRwoc1ZuC7uRaDUYiJSQnzJXwnqg2wioo3Ie/yQy3SL0pp
zH68fDYImDCDjT0+i3QC3MzSPpuA6bf98sCTW1lesM1BD02V01BgUw4QJ3j02P6C4xnP+Xx+FK+a
oorz4xBeEcj7ON0XEEOwfWOVi8P4Xw6ld9ONxOXEOskCe/iJ8yXnPr+UYT0dcpqlwLkiDP4Y1Asc
sbjq450palDtCfHej+UAEc0HoW3AqfV89BRRWAc3gOky2k1/z4Y0BpJE24IoSsJyzSdC8r5sbDgH
2OEvPVhWaMgw7vGfVJ/TcJ7KJLtEiGfOsj/hOMJkAeM/zgBPtBm2nKm+jUMI0245n9fUMBvyZHtv
NGaQJYvOjoo4PJDzFtxG1VK5tgXbC65MiK6YorGfV24//wQO45MxHs1nJUq2U4xHrbHyhtYwaKzC
JIx2DBy5Ayvi+CLq78whKCLm4Pj4AI0dRGVLmpHpxP26r9IJKFxOj5FwDBgSRJ+E9G04KkZivJe6
LEi64BTmpl9ZVKi/dP5+CV3Ak7TkvbKA021oKaNg9YBSw40L3qs8p1NNpMRjBqay3GH02Q7GbFxR
tC7uGZ4/8l3tlbNUvf/R+szs91iylXTDAONlUJEYlnm8eywuTY4B2bbRsNRCohIaC9hIGf2W0tGM
jQKefFfAvrRpGav84w/xDOgy4nhr0+Arsmw/Gnnz3qUklgNIbur42wnyeFM3xRXld3C1DIZ1auhO
R/olrYfZkNGWotgHOUzbjhmYWCSPitsrfol3F+FJCIO/DH6V6vUhwyhjwICjjIf9f4bbvVlA4GOg
Vre1gDbbaQi4Eq8TufRAIAF0g0RwfWjf5kyBYRDr60GUWAiHFhHP8rYEveY/xsSMvWpfV4z74y3K
DLCYca3BTE2y8zzb/mQI5fi4f2IR9HSkoKaA6fFiB/o3h19RyGcjnKyX1lTWlbZ5PGfYpOjLu124
ryZ1l5RRcBokSWSPn9M4gR8bC2te/667hhoUU956EVY1BGMdOOuCa9QjdWe6sCOFVnGHxmSz6/VC
gwnmU0Yah4LQ/lCH8WG0eyb6S9Y5IAiOBNUBYCBE73BiRc6AZHWknBerljQrRi1M58l/AVMKct7c
I71u5bmq7wz01xWKNGtkjiKeIqF5MvqZl8j6/h6Nf6PvxVTBT+RhqKHibDZItxF+LHpOunC/4mYU
n6xRqEhW5C+sqtRBBD6qnA9qnZADkoTM8at38O5BxP1hc8TDP5Ff62biLvSemBgrrnxF105hNrER
4dJdG1b43Ujooc4MwJcTQBH6lXS2OE/NS6hPVBnaIQo2Y+Mls675EsKuN6PdvU5jc6lHdSCUr022
HIrbtVUE1X5wA3sLtpqcNbtIsByrygGqyNDZlxnxD/v8fmxRKhdu8mE22UXGQbqtJ8AKAOS3VhMi
twduuBodptJmzzGaQHBAAwG5kUSZhXjMnjhTX0ncXAKNpvcimCA/INpRIFeHM+cD3LlxM72NWnSy
oGS5FcJcXk8iGCvkxWlCf5FWKgL0FKhmqSrDth0T9W3U81el0d7arPdtMHMpIOqiEmtXd2HtxNNI
s5htkKsO6okN6jJWcelnszgm+CemOLpyPiOvCC7bzJxyBG+raVO7NplF1vSkolz1qqbXli70GSbA
P0v0p0Gt9nztnypR59eAY5J6X+k1EPnpNW8w9U1xfA0JbHL1CR67Ra+2anuCi6cfOYfsTi7xFXqt
rzQ7kgfFzS+GO3KFppNBwF/cS/WetgaedZeombBs8yeMx8MKl5wD5ps0W8HQkuOoHysUlxQ5PsqJ
l6QM7mVCEPpyo6C/RwUO1mUdt2qwYf1yDhiymRwC6Awdme2iEClNclWccpcUJXSt4Dhb/1xrgENt
3+rwG7LYka6Jz176FMT6k05eKLpgourRX5mQoUBhSVPP1xYTaQREKIly4t11Ys657GaiqX6eQk0Y
kMGthoK3xdB/XLdDJR71GplO7ndKuAfy73M5dc+Dqr/aeoLDpbbuqia9DnIgsmXtPMRqCSOFdAAY
OWHDbN4CdmF/WC15G2NJoLclHXFTWkhrUkM+1ydE5GoY7La9roVAtev4XUlVT1iVu+5cyCokG6D5
d8WTWf4rbCg0xbdIrQNRGrQZoq9RZtQYunl2YXDb5BZxckSx0e9M+TtVQHCmm2kxJjZPtTtdk6Ff
K/q/Fv2yS4ODDKSiOM46k6EiS5+FwUbvtMN2bMxP3q4QLEuVoL0hKE+v7L0Vq+BJJBRjor8m3Xln
6mZ59UTatptN+8xqMT4tlVQ2HhngwaqYyx+XmZeDLMjo38LXJmAOcsHNrOSM/5HEB4SXtrAnNWKR
8o60v4QFgnM5j+fKdD/aNHffQm3yXSUfX3PENMdQutpaxWT5qQd4E4ZwIriALV2RfXs1ouaeVGn7
mfb27MUK+kZyj/JDUaM7wHWz5K6nm05a9aGap86nmL2NDX4laKY7PbffLBtSQmcCxje3HWacwCJf
E6xAClE/wPBSfxBUCSifpQ2wZR0swXtAPHBLx7QKB5+gEuUFuBArX0L2xWZI3oUAL6W1uuuh1wIr
Gw5PHQM+EFT+pEfFnYNnuwfMoG4CCf96lOto4E1khyi2Y6zsE6ZWhJ3D4JvIN+L5caBOkaUTNCam
YtgLVrsb6/nW1jjSkZcTZ7sYlwUElKC8uJFjeL1F2gWJbIiqGRkhg8DB5lv2LigXJ2qxo5nhY4Fe
mThKEXRh+eJA1P7QC/Itss8Geph2D9YctgMHP98x7lr1qQ75V5S8MujLnmOZ52s0Y72Kbcu2n5zY
/OnhsPSy230nOO/x5P4hltUPAzJd8rk2b7E2bZtMqK+uCoZ5JC5Bc/+kOcY5Z1pDUF4vWnEK0ZW1
pL9ZzAYOPYBP8BrzluSoXwmMsJt3VWndwfYG5y6C5FpQLaER6AEOyVVSv3DDiI3DjWwjfZuEP+LP
2Rdt2XMfj8khdGCKQxk/ZYKJOTSjmhicead2MzdbSLEYCdijrfMKnszTKpYbAmsjgSJWx9rQ9rFz
skruDoszLWrTuV+7nTFsRU2mYZZLkLB6iqUiv8HH+W4rElLKEkZ4ZpTKzSjrEzPy6Nhhgz/Zsl+K
QGbbD63Uc9LjGx6Le9LBPbHP9PdmkzAq4LGihLWL2AJCt88tsGm5BxXWOBgB63AON2pCgz5w16m2
xNptbHCQhZv5SdIqnKEHeyU1QlPwHeXryZnBJBgdMRVj0ftEdHJp2NZzRfWZtDBYhlHSc9d6CP2S
sV5Hc/Pcl/Gra2c3HHkYLDogJ5lmNDsXUcu6jPX0SJd33WDE+dIQuHi8s/jqAkcHDpysi+U3t6Pw
HCOsT6ltmpB062LsSfsLwt8G7OxKXcJXwpaM8KGbz6HFcs0G9FxHnq6k7+q/fvinObeYtT0cv7ME
T8AEndDSsEdwRg8wXUBSa84qtrX7lLK6Rs5a5m9597dUyMNYItfIwSBPnQp6ZYBLKa2UMyBWgsKG
2AeeUA9dWHZgNn1gzqUXtaJY2QEMvxH6AnaV9M0Gd4K1gTXhDNOZK9rjOxqJv5wn+89AiGsu6AkA
q0LmshnU8xycE1ccjUV/VjZPQNPWpVHsejLmT0Vi3KwxYqhfhX5PM1lTtsvLckbjPZpoe70bFdFl
gazGTUxrDRRMtC1ogB5VDOSrgem/nxsNvWpKmQJY2xpT+4+o02/V6Sks2nE36hwhAQ+ivWrw+kse
R+DJzSVJES2LlQnguUIV4obWihqW86pcRS7Si9tC2Gsjlr3+tbVfZPKWFD9J/mFEps2JQCdVbBy6
a6JEZP61pDjgWTvM1dC/9wOQvKrYkro9XqRI9Je0wkvIM6+2nL7Y89MDk9GzkwiSoJOKg7Oj6u8g
oq6mcmr07FjMJJ044Vfd0Nds3eiV9J6Q8n6VigGcWZwfRcpwAQxNQuXDnCSa513TsEEsSgE1zvdT
ttFzGLBmG62Gidy6DfEyRuuyJ4InJg5pE5CmO2wqLiUpAGPOKVAYx5htiNfB1EGCR0c0H97k4mDj
cB81NlHEkebrerjJbHQZBfYwVy9IOHPU+lXESUnJ1tk/ivhb8VT+c0rjTlVIZay/96DozZzxMkXn
mo0TFlQ6HQTD9ASZb07vglfQ/9qxL3IvKC4xgmbjKvK9q+xt7aUFkGtoL2r2L1zSppBJcHShG7EY
8o4FceutP0ArHeAcjpek/hiCa0/Wp8nOpc+7UN8qwQFn69QtgNAwh8/5xtQvU/wJCOmwscONxr4R
qjuSwuD5MPTujXXY/DV6PNUlW3X9awu0wew8ZJw5HxNNxcL6w6AWUfFobZ3UM9r9YB+78CM8zhju
MEyhpxNbtsHmLcDV4Gx4Au36ncYEidFxeaxKdL8vA0tuthK83a6mPM0wZAAYea7L4q8aCgcnE0FQ
53d5mN7TMiRMkB2SZO0OMVzhfFTWeC7iCu6KnQuvzMLGI7aDoJFtardcr5KKq9BZasgaomGc1JpG
cIBDt9AliwyCzJvZzhBMUqpnC/HaHOaQ1xrmmkpJEPvy/mU5UeR479ooc/ecddCUT+bwNFKpbKWE
z6N4aMLBt+IfhmVxbWhFCXECNbQCMAZ2PKc7OevfuMASv61afCe16UeDFZ9yTKOHsbesrTFGUG1G
6OhlSmey68C4m6jwGZufoaG7217hJUQsOOtuIHk9MLGcm2YMDK9yjpj/ycKaqrPRabBPOCZn4VHg
gmgRhRYduKgOy2EJrNaGZJF9QPNAb0dTmr4PpKa+8+fYItMLwm01USvcK3RGQfaOqn3FK/boC6+J
8nLrfGMb+7w/A0ojQq7wuxIkDeE6fPuKZ3uXmsDak8CXUXbksJKxvDTJDVnWuIokA/4WedPB7q7l
uMsSjPvjKSn38lnFeEkyhgMEpCMmgv5BwtwT1QO197zVeV5aC5+A+cq67hDM3hsZ1cySiiBPtUqP
D7e8ZxkxwT9dRsFeUb6PmaMdEFQSGVN1VAOFL6S1DhLpce1X6pyea7fZg/vEy4IoStJ6GB1PGkVJ
k4D9Cwqs3iNryLcocTdVUxyG3joD7N8N+ktJkHbUmdspUMhSooxNok3Hrr28z8wjvDLVN1bP/Ud7
CuvlqVuuiVuBPufW5wyW5CFK7MCzS3ROjDjjtb6kOxav+bCy9GdNr/GR8AS4mdcbmlewzBOZQsFf
EGYNBM2gShjxDHfcnwvsm3xZ3EOAEXmInVNbUkoO3aYgfalhqDoWN3q2ZBhXJ3CAJXIvvSXLUW5l
ZRKKLr1wIDUIF0Auz/wvzr/i6aXUGdVC6tSKeTN0Kh2JlxwxW95wrDy6hBt0HTaFfgAcFOLFgSA7
VKRbodHqOqYUGjql3CfT98ShgeYhgnQwX6SqN18iYY+mOMKlxFPaEOSgonh84+zOTmRuqyQ95d3T
2GXhIY2L+pYvH5rCfm+DIzNg3U/xeEY1jdoODB77SbupnJAu6R9aHaDVWHliBVvfQMwdAeOKSzxD
F0xrGm7pGvDRQbXSY5MZawXoclLhAbYJo+PfMQcG7GMzhCaWpYYiZhADDLkzYYblkhNQkP0CxHOj
z6qXuz9NAVlKbOeejIWIFu7grh3KupFk6ZmDWBTYa8M2fCj5myj8NOJ7Ck+gjsw1nhZoOPPKKnIk
Mw2nUHsFIYYY9qXfDsNOGJ4MTJT2T1H02RTPFhkGVO7rwh43ubgvYIGEWGAW63Wlw10U1qrJv1mU
YnHlPrChQZuRP4yTZ8WKs4HPdCoMIoOmiECrKa/PES/yvGz1Ocdnv9P0v8rAV+D7hmtjTE2vTVjW
pK24q0nk7UWWHTrZKmPt5E9ZN2tMGXqnuWB2srbyEa9iQr+y4qFdC+EyFrBXav+ZGgxPEw1IW2N1
+j6s632fkWuRpzEUzDkLqcLYPkbbOIspDH+ZTl0nwuhTLZsITCVebiVHwhLLUsJGK7i2XW+/xGV6
4anfVnJrwIlPamJYnOLSG+qpIAjHoXfWkdpT0qIcZ7ItSXAkei8lgmwRZIxus8mlTiVlAyuyMH4+
NcA9xcAURm/q4yjN6dJN3QcmF+3eu3eoAwEpgy/1u9UVZBy2x3o2L3bYHgPlhyxf3zDyLdr5LdPc
I2Bw4kr+GjHVHrLbGYSfgdegWAD0KJ+LQcP0Iy745U90+1lvXmowmEXXb2rOZfSomOA8TfIHzDYm
oGclxPSNykcdbnhyOLqzpI7BgSrGG7kDgv5GL4baYJ8rXj5sQm5meuHQkf6o6ZaaleMoochuN267
eSb4Bj6hJKy4CYI30v6W1HcWR3dsXNJH6KHRFjhIs/pw7KTZmz1EaDtHQK03ZARwQrjFXfkNI1P1
+iwsn0SvFU+5LcunxMxDUoy0dPP4WlWCf+Mb57VFSg20CPPQBG18qZiRhYxPj2PbQUMK7ebqTnPF
4d6sr03JdLaGncHWlr2XkhQI0brVcyO7bicsk6PAjyMdZ08MKiCsiO9TmkbsZFJ/RQwMnnqGC296
CWHdFq/8pTnk4uxaOjxtom/iJyKvVYjyzRF5n3nmHu5W83wpnLnaAJgprl2JQS6b5CY09ezVmVyO
QulrSKvhOJObtBTOodfnbew3ut0Rm635lqOqH2NJgni0iyOxDyP9s6dlfw6At9LWCbRzMGRyS3aL
Y0U1iRKN8pwROOlrZAusHBc9buRidWeMKwCHZf8GJ52OlW6Px8dnKNa1bacqV3HVYkTbNXu/KYHY
kotKmJgQFEiYSDsbQFZq0Tm1TNqXT52aVGeT9nfFaO9Y2BUY3Z7g6uZs0S2TW+gCauFT1cm0/FMk
RIM0sUWht3yA4LANtI5ElwTMpplmxSlSuwLKbUBBLgx/Kofa01ot2qWjALyPH+im2sq1RXf1jimi
23fKrmJu9twptbIJCC7zzHnBpEVkFaWdG+NnBSyP+J7BJmxdUdAjJ6uIxA2jbgCtn6IKGpHS4mdl
zkLdO6aA3QmTQDzNwaugUzVzJSoHgEDjyWpodypBkQkhpGIdQbhdSX3+sLtLprT8xvV9oE49j6m1
N8JufqpkAf4vdbHTaYDDIlobQ/xeaflNdMAQReR0u8agHJVOxNS+IeyI5xlwcFfujUrj9NiJPy33
PUE8Cb2qxEgPbDUl/mIGQmbspO9zJq+Iwqb+c2jb36ia00uUhO5GVuEEDTgC4kc36oSmjX6XMN8E
2zGIPuscavZRDNOfmPYQp8ay9UWbQV7V5Y8s8+AQKlmxcuKRht9EXleb+HWnA5QtjKA9oIeALwSF
O86EF7fTvyEJhEd04rFUhMPpVAdLPGh0ichiPTw++58PRKTWLB1J5xPNeYgDWz7RSuytekNTxbe0
pLjgjIgNVOu2e+M5SNbUBMGms8dvXU2hPKQmbOseQj1ICcqH2cy2iqiV91CnclfanVW7886pGRjR
oXsC60oUg4ZuGO7hhPOYcGdFvGUO8QLky2uB+kavSPfqHqqnGbjape/0baZCYpoDM4FlqLeXyub9
Z0pwnervMHJY+JDs7sIpeC4zpP625TBQydTq8PiMOEqUybMbrB6CESkILczHKtso5pAR5jPv4aq7
u2bSnNdBhfe6B0rko+TYWujtEaSZFQYhnZgYSN3d9FUSWJfAeHqrFNhv0iXBzkPNtGloGQk2+2QB
DrbSn3ky/CZLuls5xkRR6Xa0Z2sMPypmAaYz1l+sh5N/hvY87O0s2s9uW93s9IMBxtoIjLutEZBs
1FKc6U3O4MJgfujtSfQ9gmAhSq83yZAIVRj3aWbIEyojImwad8bS5FRb4RZHpCj9Ae3erz2EZGmT
COF3klAvvFeeUyouA3oj2jhp+qbVDcjfwr7YVZzfcrgo/M4U14Ih/DsdZAw51ZtLS+GYst+AF1k5
A6kV1XOeufk9r4kIpLfqbjOtpg/aiG8zcZgnARB03XLex1A5eys+jrlj+AikSy+cnyAdLC2+10HT
vsiO0skGoBO1zokVW9F+FPt+quY3WYb+kLtAvbVbDtP6AoxOxyTHnC0q3Pot1qpn/M433Ryzzdg2
8y6Dh7CWBjKcsaIIyZqBvjfSSxoz9vTiDpp+Wc6dcZgfuIbXJIizT5bWbQeIfz25cIaiEnptN+1I
LQJPn2HvpBenZtWllHZ5yeh6eL0LqB1OCerSxxf52wkO6I2nllizqs7IkY4uGcM+vTboFy3f/PjQ
qCgkmqLnKGQiG2lP/d+izt+KloeW7hAcZQ907YdZNl+VrTRentxzlv7AIGyK8GbNMzlo9TauqNnJ
vM4obK/qQHaj/UXs0Mv3KXRexwx8k0WUts8u3iJ/hWysI2tCYr7K9IDY5YjBnUeDUgX/rJAUNo6X
KJcDKu/wd8qCTROyj1fBi85pEFn9tu5kuO3F08BUjW+lrG/16DAm4a9CIJmRyg1USEYgSbmes4cT
oNp2zP7JZLUs1MizQvNPFAGhNOQ7oHkyNKaXNO8iTUURbhrDxqzccKN0tI8smxGfe666efAbt3JA
iPxFFfaU15r6anDgqIiwLYOyvsWcx2sLsUCtbisltTaiIiTDht8cjuNfQg+op1S60BJtrZMhMgLC
YCYxF7hQPOr+dVCQt7KknLQ1HBfK8DItb7iCLcKsl9hL+ryZixqhspPTWCC2IzgOPllQKW/knDDh
ysnAMoIyX8PGrDyT8DWU12680SCg8tdrbwbw+HUyRwBIbX/oGRll+SV37WtVxPqdLYehbAeAmBH2
SRBuS17LksjcFB/MyTRm44z7UHdhEYjmjYVZkfeZjCB0wE9V332OVOFGZvzLixyYtjp7Y28QpDZC
ALE9OeXgfJXQfKuBxes1UxOFyzgze6fEKXXV07gEofYREMs1ir8m8wFhfHRus0N56TWGuYJQiW78
aqd3hPKbKDurxrtKcyPseUgZhCeNTdecgbiC80m3ooPF8AK6629bcl3gqr9hjcqPrZqEl/QWSNqP
8bAoEdqvjlCgccb5w/MJkPmYPIkYFo+jBeLKQvDkZk72Ghb9IRmcaA37lbKeyc/BTOwS+LdymmZX
+DFRcnQc54amk04V0QXaPkeKvaorGb7jniJiCgn9XtYUz6WFHquuqmI/KIlyZ2B2pWVt979FM3/S
4lnTceQbI39ivGnS1Akcyi6D50K95vK5ELBpqu8JBJGSG36YcO11/kVBl+xNBIQSxX9t3owotVCP
P0+Wu2kAeFIJzoWJ5OKrCWnix9hoAvxYaMKxGXSYsTtWcJ43doGVbqL3e46qjN6MwsG4UuJl3MhK
BbiRBOJEKvvSajw9vcJo23Tch122bukh2DxIInvXKCpb4cn64mrAYcs/jWPseocciRlXPwqdzNwb
WZGROqPaV4DP7jnf2iabDnG06Z+ae8oJx+d4jPIzoi8EICVpS6kwoj9h4JB34Liv+Ai7/ZxqHIOW
iKUyUr40h9gvE71EZKW7KkXFEAE9phqJAHXk5I2mdHTClEHnNUjfne3QPyty64SHwCVaz+JGF09M
Dvrprc7su5kQuFLnGNEkgRcpi25iZOZKEvBrhZ8I/PYy/Ie7GzFDt5akqrbaNzesMv3MTKrLeDWQ
asR9tkRNeSqbJsBhvwwqc6O7I6mfNeQuZAGoE8PWJsNiVNazkM2zEtyzoiluOk3fM1xbpqpJ4sdH
tN0TD1SA30N9adX4tSeAghYZdLR+7ptvczY3Sg0imANkXF1DVAirHjDevhPakq9lwewu4vGzn4hg
Q3x8rVoZPOkpI6zH1+MIENTA7NqX2YsyyHO/DEJh6AC6U4fPFs3MNpEdQoLljzz8B1Sj3V3rhYHz
f8IatHx9EqhIuoYFX6vc05SG0zUPegyC5EeeAxdsnpIatzQab4v1sI/d4QjzML1ZA6S0Tkn6L0Yc
DcnRE33g+kIEE0OOipH+G3XyqmZ/ozVvohdtmbyU+HoiG4G4yAgYIfXHHzFUWUa0TsA5qHBtMGqu
nfA+wbGmRexOb5Cd7YSAKocFmP/XGlUgtw8oo5DHTKCjME1CPkL6l+rJss8ag+KqJ2F4YEaTvCM+
WKtO7kmXxGeG+3Y1eFbJybBEUIg8yz3VTOQUxsUaJUjf0pqwe8o8uJZECtcjQW3I9yTRKJ5t/Sy2
BPLn1mlLp7GaEP3TgGFIFi5p4xH5DyBZw3+GMWKC/1o68J0zeOS8YvFaq4SDBjSSYNqtCaRYx7+T
mNZaTn7E0pYhAjzKMl+S2DlbTxHJHHLm6VA6uj/n1v5GqLWRU3gogn5j8x8da44Ydcye+sEqmWgX
ZvurRnmz6Hs5HLcawHQhb2jNtKGrX8DD8cqDVdPqtK3/lTwlifxoyz+dqzCkIqZzOGkNqU1ULY14
QqDkT2a+ntllgo53krFDZSw5xc4qhie9bIG57a40HqcmqKDXI0BttwZ1O2pX7rhk07HIL/NGtomN
xWCOinTTGGBHhjsKloL5fUpcAAXAatJuCpbUtv2ks8vImuSgas+DsE5xUBmE6iyNWJPMp9F6Bq2w
6sx3S4BJ2Cs292ma79wQXUn4YkNUT4m7IsdEky+8kyvJz9Iq8iG6iogzRjgOdz2rpgrKvzK/0Jtz
CclBgSg6zV7pbJbB6ZQeeu5trTtoJWljCBAGCa1TfTYNPwAu1PNLpgmJUbzYkqOcSP8FrdiUJLAN
3GUItDe2+xPxqysjLZfleWJQN/wRJnG3fzPyCuE8jK9dy5iV8K1sb6DwbB7HhH82tTU/hxiMlWMg
Sa2vKOZXovojC9IOM19DccRhdKWoIDw4UNfOd4IRcQS5klY/dQOCXc9XJfIDRftdAnMF490xeu0f
maNiBRwE0gtB30h9OHusgGiumogMNqbdhfsdiA/HIYSev8WsDTB33mw0viCPIiW0WTF/a+0fuc2r
yso3fVZyEtc9lb4Ph5xtEpjrEroT1XefMOQ0FFLRuVjLpkHXuWZgZnHzGMR1j9HGdZ4nMdDNZIBX
otCV+KnIGG8gJoS2nxaExxUOXjmrcC+F2javuoaepIOu5ttx4HwG1RtTWgMx/LNFnljayJ5iSP/V
Z3c/M3a54zIY7nPcbUY57NHBj6/6rBteTpdhq8kIGMdIACC34TXuzPruGJYHRv0bK294VWTQH+qR
4WInunNtmv/F1nn1Ns5EW/YXFcAcXpWznLrd7hfC7sAcq8gi+etnUT0X38VgXghLlm2ZIiucs/fa
h4FkhiOD8U0lYf5i5LlDu1YSRDbmL1lbGs9huEHU3O6VF1HRVZiAkDspsjhT399rLLoviAnTFwSL
RyuO0fUVVbttnTl5aWbLuAkj2RO0kbw8DgMrME/RwyCe3Lh6Mm3OlicgQZlj+GZ2EMs1k/IfFsCs
Mb3oq9DwG7n3WIUaY38wKfwc3NEKnpLAavjolP6CSY66xgNkqA9dTd4KMe9/ZwXD2e/Jae4TF7eA
dpqrYc4UrumddHAMv7XpCHZxin4rL7vrnguVLn2xj7XhXf87NCT1XodkB+Ws/ff045n/XuAs6Dmc
wOP6v28wt6N2oTC+mhzbuerlMI/FIdbNfHo8lck+5cpZvjFWKXVdK//xeFmPHYma/q9IdzWNzNi4
2r6rJ0ai4AcxYdUh1RbhOMs32rk1rrCwv9okateE3JdI32APouT9Ueejsfccv9uZbiJ+NH36Jhv7
VzrG+dl0qXWFQUTRyQTHX3Ze9iE8cn5qP/fXLv2bBUvTfMyrrOQ2s4yUQVvJ9jQlw1/ewofbCv+9
ug/jn7KJ/sRDsgR8pc6huItpnp8IRfnr+FJ9qGHeI3aAZIDP98Ni9tdd9+L0zlc9NUTkTrrdjYHg
9E7U2a32ubSjF+0graWeJk+ZoEgBUbO55x5lT0+Y+8qjfJlHpvMpPQkVwhSrIaHiPGchBJuKWEUk
gfqHFeqNW9UnWaOuyIaGxksj76jK/X0rZvo4vfVihHn7mZFSlhgJK8RR2tdc4FCycvOpiqOJXnPo
UkpVByA0f0gxHl7AyNlrmSAYimU2X1BEzKQbUlFfET0bH5pDYOkXUYLzMgJ0ABU5aHFLUo7OLSpn
dpg2pwG3yB4m78EU9rrrm5z+cLsvCF54vDKb/S0WnuQwatiRi7vwNLvCvnn+tivBRjibwrVJRhjE
wWwiZ68aGVwfByxTVDQsnJMaye6jHPQ4iCilOhPMF2qlWKkiVzLmdrl7iBTUaWspG+HpIhdmzgns
zgvDRf9PZenxw25BFSRq7AuRSIzVj99VFPyhwTcbGj+8riagfq+rTOy7SngUERx/hzQsYNRIRwhR
dBvyq9/K8glVMRdb3Vsse8XZqTvz2Sd00cA5e/LV8FTjk9jIUplbejv1RjRoFszgNwEKBfEWkbl2
SFGfFFmQHo3xTvmQddPnPPOLXWCiyU5HQAKBWCb7ufobL48eT8XqJVR7aob2i4VZ+c3Lmj81reSL
1CWSx7IdDxhj0g3esepQpIn91hU1wIElYOPx0MvR2HY+Ld7Hw5Tr8j6F5rlpXIxDDdzshIrqa9Dt
ki5gjtcdICcgpZZL8T9I5/JjMttw5dZhcjIDdXal7O4ZwHBMrvomKlSKE/tN5ZcoD1MAW+Xkv8fl
LDCmrIqB4vXUS3Rmo79DnynYrxr+1R4sRWvRAYRUZWRTW9p5ScwhWCtMEt/6sEYsEejhh8wcCkN9
P396NSLjqtJMSPGfLPA2eB4pONWFffUdyMQspXBDdZ4ajsFg3eTy6PFdLHkII4aeKy/UFTpneDCb
//Vzjy8fP8yF/eS0ujo+nvrv8PhdwievECHz7v/7o4MZEskqm2b93x9+vLCzpnsTF8me5PJ94Ds/
6xxlLqydxN9qIanM0IwCNwaYn5NH416390XidZ8l8eqMXafHo9rvF32LJQ70IMxz5jbPcRJ6T051
Sf3Zfa4jYlTdhrJAYnf2i9cHtObbKTv0yn2pgFv8HEJ4HS0j2aqzE1ay9Vw+D6ZeKMN/5gKXedKG
ChkXtz+cmd/sJOXJLKgoubOSUPlysAbhT+mI6dT3V28kM36ObY+WPgoNxnM0uG3xq3NY1LuGtfet
+dYvUDlTUXhrTCl2xAV28NWpWliWszGXogZFTg0h20H4FCtUpLm9to3ol5fliypAtRfZpkRvzs2w
7bDqnXpB9cWd2njjss7dBT2ocy+2f6ClFLsk8S9odH+R9BTtsYgEuOfUNyvCWAtCMF6HrAztqN8g
wrKOganUOU265mB17TXKu+6eLixMYyYLvu7AtUwdJf5xdO+jUzfX2uoOEbKwfdygCksfia0Wqp2m
/kGATbPzw+ZS+s1+pnP6EdjoGO08S44Zd1TTDRecBs7FkVW+RlaFqsQZmWxSeYu7MmQtkT1lNXdz
PyDPb+rYZqMRdyx23PIaEdxQ11GKaHFRJGiVbRKpWMH5aFuZwATSH7IFKbgT4kQkE200Fr9d8Mse
0Ye4HsVv2tonhFThEmloSh8NfBqeixnRaDUKVB311+SJlqKk0NtIy/pQFf5xGNhkVAWxQlb82qKM
WDFL/bUq+w2hb7Ujo2dYIRNbVfg/khKmiD/b+wwS76F1W/MkCaWLrGggy9Mobi6uhFbxYQFTZnls
p/vUnOVRAhgZCkVyk53B7MBGwjRjTBfCmnEmiAii3/KQSCrKAMtXylcs+P97jFXX2OhXq8yW1BWS
kA1n+KZD5EistOROzmh1xJB9tsqa14zS3coBZrjJrCqESpyiMGnEtZmwS3aaTCqrd7ahLykf4s4b
J696Htli30wSeabmeQiT8W5TngKMQtLtHLekhaPVhpJM1Z1x/q2SZDQmGqvVEgx2NfP5ayRBaF8P
tAtHYHUrhNPxCsprgZRv3BXCzZ8M0X02NPOPjvkXSTQRTU2orhYOwj4AIteS8nUpKVwcUaZhla3e
LMflxJB8s5ZEFB10n7Oprfv7HNp7R5bGJdPGj3aZL307uWEyX0Fl/xk1zF+jQHegB5J2K/bEIPap
UKT3wklejYHYQJ3G9Gar7DB67coEvHWHPyt8/p+OxgBvl4214+JZga1Gbq1FYjU5Nhag6x7rGirF
Q7FgTrpxySNjsNrlRvQUOy58cQEuTwWYXlopZyTc/nTJPGb8FS2RA0Gq4hbOpLRLePpupL6nrEZX
U4jqwGOKI2txkX7Wy0zQnYORPURXuIfSHago6bbcIl8WbFe16uT5gyA6c90K7uOMbMptHsEL7UyK
s96I6WnEjtJRRfeV/9eLSAJDHl/TfTfz/g899JJO0RynYlvFsBiGWSiMDM7vUmfFie7JLsmB/IO2
JTwWIVdQmClYZkJ8rJjIccVuKIh6XHARlDekVohIqKWm/aWavJeotYNVzgJx2aeySae24g74csYK
6PiosM3PKI/71rT24wBbB6VVuK3MHL0Ru5KY4oxhwn8Ky4mz2Lrsm+d0h2eDAJMqPiLwuRa+wUUF
IwONMgzhVMITbMP+fdB6C5WCWA7/tQS7OkYM6zgfj+pzHCbjKif7hRVv9V6goVnVpWxvj4eV+cOv
g2Gh00GLUfa2AGhYjqF6TtLJveYeIq3Zfhtq7X7XnUflJa3FPiRwmy4b1TicmZuUPAwLpySxgvEH
AiK81cH0w85Caq+m6W+sgU/cSPTO8r8Fzeyukq64gszhhrbGO5R1B2MJtQyFSK7RXMxGFipY5cal
jAG2Koubkx4uJfpUesTh5swjZflUurVch2PwvdJssGm0OltNqaBMkrWinAZKNzi67AU3lhopI8K8
x9CD8zLx3vLYLyk66K8prr65fbPJg+qT2HXa6RRnV2gI10XaSWTb4N2MPObaSaLfNrnKB2fpRhfB
K7RmSX7UsXdJyE2QdaN/JyOwB9jiV7cxDfrzOITPcSh3vfhsGQIvVeNa65l4mVUFpWKqyLMbvPHu
Sdt7qmx/G2QYrDKHKsigKbyMyrQ2DAyEX0PgMW4mLqSaaqkPT3wNtO6Idf+uU7PY6y55Nb35K01M
xLAhbDp0SxlZVQfu54NK5XhEx/Zidr8zFhGgdylTAFbE++ywR9cLCndMLMgR+B/r1lzJiTTCvKZ1
MXENUeMbza2kYnE3u+AdkzyJ1W09nqSYv4kwRoaL6bjHUj+7IVF0FnSZlnTymJBPpD7Gj0TPOaTR
n0452ZueWodRf3hV6J/Bdr1ZHUWDyaFelLbwtuqm/+tY1fxkgx8vABCaeadPeamandPRI2iQhRyG
Pmdh4c/cO6F9tabUfxYZA6qIznXZLlEUkf+UZ23w1LTjXxA00TFdHj2enzEDl8gluoEQvzArkGYz
MBeKYqTK/u+hWb7ycLcR+hlRKc5qzaBqwD95QFCyhATrx+Hx3OMrD97v0TILGtFjeZKZ4a8nbU7r
MpRvIjX77WgVn2FTBM8225PQ84q7EigqbDkdIRf3m2BohnNuBsQJELIw8MMHYicQe3oA87mzjcy7
5YlRnK0S8SiNFb4sIxAuRKElSOUXV0gKWAIa/oBvlVJEounoumB3rnXv4IGyOMkVw+/Ji+OXalTp
vhz6+tz5VMqkhjibSCGvtTLl9fEVNBvmVsWlGNjqB8aD7J1x/2AbPl7rjHoOsoF6o1s3+25y1zjc
TzbN3z8l759FQPQ14LtR45kUvelcZjDNJ+IVKrCtYzFI5LbL8xiO53+vMELdnYyMHcUyw6Cyz++e
uZpNhFhUZIv7f0/XYftUuIE8/T/Pgz9xKetBuHj89DT6BXQaF3lMb707i2gz695xPS5tTqpjj6cJ
YyRVBJLlrohMb20KeIjs+IzT4xCKBJdGZBhUYPlMKRQ8jo+nc1lhCWhzaopzlNz+O5RznlG7Y04q
w7AyVgMsEGOFcCk/drN+fbwwcks+OlmRIdWZl7nvGHWXEx/AFDuXrdg8nnocMre1902OQgxzC3GA
XiAPDRMteYhhNqIAHkniaESzryvgey5SEJSnzjfiCMWl95iPK0ihPzydR+vJnuPzRJ3qh/rCpTte
7ZBmZTy9RZGQ31l9yp0poi8rH/QZIUy9rmJzeg8cf6QNFJJMvDycPdoFOGP9WwRw5LvGLjRVEzJk
bV+nAEHqv1dhlkNbRY+n6Z8Ci7gfkPAzYnpg2GaDEcvWEy6gFm4QNEz0NbVaD8KjtTRFxT6bY/Mb
DlQW5iyqSXRFb1zKe56xvgvRdH9IdCTr0SvxGw3QyxIv3j2en6nz7MMQKnWOf+zDrNU2p2Hz5tfv
Bm6rS5B2//ugFKSENHHRc2RkQD2+a07G/7wE0iWJ27ZFM57NEltlfvjxa7q6ujsKi4NCHdkrx6fk
kQdPdkQQNvwdvclZX17KatzjSEYqHlXJfvLL6Vkvh4j6H0r6fDd4LinhoXKfQ41vxPfks+fSzwcx
fNRG9RIGi7toHvpVrcZ6W7QhtXLKbeQyT5JP0xl+xfI9bfvoMyvH+6CLew9V9nmGHf1sFTLalu/S
62qyoSODxBUTGWlgNM8UQqgXuyg2shGjAfhy//Y4sInp9oHAsRT0Ex/wcvjvuzWqZmPONDby//mB
f1/1ybBJIgax/74B6H64hcXGByj+wjCQvMyqeHGFry/98ohqR/ekCknZnkePV2UGs7ZCFkXJZXh3
cmRLxdC/utFYU7HBXOGZUM3DHpqdIOyXrNwSe+zctMck7HcPAdHjQOlL4gsdx7VofONIX3ut/R2s
KnUnofhb0NbZ1U1ZPflLhnbRw0iYQ/fCf11uR9NSe4/kcTLqFpk/VQgxDNU2Gazi4DlIuNsO0lWG
dgi6W7sZfDo/cxhweevMpale6Z3u5nKlNMqmIs1oYYfD99mwFg0joHh/k+hcXayCWxcxqX8dsqdR
/GFjaexRaRTrMNdfhbJ/dtQbdgLwFuQ0C/ZTWHnnEMmJm3ENqIn9KFFZYZUHJy2xQraIl4KRPFgX
OsI1BoZcxEVwcnLussaonjMWZqgwWbDTUD2hXX9WAqRE7Y3cId24NMN6LNgOE11utZDiFgKso7gc
Sk01I2D/vIIskJ5w9X7YCdgWNvT7gGAJzGzUVRv1hy5/fnDSe54P2DbYom9hTNabhA93HRjS3eQU
5S5x+B5rzzgkrCe8ZUtC/eQTam4MwcKON+QiWVw07tayI/NlSGhX9G3+O5Xx8BbQMsq8pMPMj2HO
IAf04uANO1dYoqwkmA719NX62TEywu6UDa+tbddnz8ICpkyf5XORr/tM7gKjRCwlg/0gYX3XDbHL
U5gZJzMrX332xFs+cLJh17k23e/sbEp2xkOp10Fd/x0TSSt/NmmitOrdYKubBuGixDbctRpG6J8N
AQaZXTknMF9r0s2CM/xOihsV2Ag9OsXZjFEY9CS+MQEt3QdELCefeV+P7cmXbrCfekbNWCdqX3VU
yYbyhcGh3cc1szupxO632pHHPm6/gNDUq6KByxWx+qWfJFisWfkvZXszG3ts8J5G2JZnrzkxQSdL
pyjAGCER1mFCmyYcDXKOd1HGQEHuDoHEPqnqCHM31ogYlZjUa01vYq8dokHqgq5hkB6mAhmWsqPz
5HnDgZSzjmXU+APtRk4v3DZ2janxH+bTgbpXs4JehjC6neoNy0H23psRHZSf7QnGca+14QCuwAKS
UdGY0Dvu3ImqU2RI/05CCHQU38y2BgzArc8Cbo0+yL3JBH9MDyVni3Oue3JsD9EqdvadCxgLlyxv
E6eLc5s03Si0eStF9MEu0tVpZmVujFG7bZYZLfOpxlUViYmq77coEts176U92Lq4sMUr1sNgiN0w
0VxNoXpJ1iZUiXIbJlYimZFcq6rQpUbPBPG5IBvab3M/4aSyZofTimJ2UpQ+/WvpVcaTnPKvrtAk
DUv0IRVyVe61fT4W0JcLPGfshA6JHfpXz/PiLcUxKIohg4afszdzfVobAjeaaFzC8vJQkyfMusZG
PygyuCEUstAPqiJYi05NN0lHPPNnwYBAShfbr8OsI4SyiUTtSBX8CVB3te4sVe/7JGD/PpmvjUdn
me1FRPkxW/ITEeHnALhHxwYLZIir6+XjJRzYCqQa9zHKyycB7xaFr1muepORB6kP7CA6zmg3nsda
/nLa8KNWM+kX30oTcbyLA2TlwYhwwrekwf2X52FwzSr1XlfQYcgZLq+xH3/q1PrhyLzeWxgnrjOD
q8ke6cXXi1dJoliruopNXkFmN9WS8pgZxaV1JZgvIyYNGIMxa+CPyUh/4jb6xhY2vTrLoWatDeg8
WJsutTTbAukyU7TomsnFFIWhCV7OzioTdSRGoty6+Qk2DI39KsaeofmNROYcSHUjHM+Iy7sDecBQ
RB2GsX+Lc0KFncn/7bbGnywLY3p76doN83fhtvVToGF7JAkZAvP7GKA4UhYcJCr4L2F8wILZnFhJ
srMP4PD6iK8PsqUMJmtRo26dn+jG/jJhBFEUMi7pBO5hMvCeNHP8lEwWdjNP8s57ST0ikuKYlF+j
f1GJ2d5iT+IvhikU6o/BbJGYkqcXE+IRdlUGPho5dldn2B/efWtSyKrjRVGGmKqOJU7HCLlsaFu7
ZC7NQ6mCn+48eSeCriuzHtktLu18SrqOS7pAtpCE6vYtD3Jk8ihCJbIwbZxnMp3zftGXQM1ft3Bc
+DzxKhiCmgP02psBU+Zg5PWm9ej5xfS9Vp0jiWPUzZUQ05Gti7LXKsQWXCWdxrJM6XlhXqQFS/ao
o1FJFu0JRz9J7DYLYUPsR4qpt4jmt8Mdf2vwUJnVZWwj6zi5CEKqOMk2QjvW2Rt+JaXdXFtDQvSV
Ot84TGYb7EvWKkj8a0J04kmRxXEgCilBHt9u554+V2BU75HXIX2epo9eSyoyCb7XARAPDqkG3T6Y
N7/PUSIU6W/0TIRFs/RmgsgbOvFTuTXYnVKkysYFT5Cs3EntG8C7CB+Tv8qyFPrfrsZxgis4EfD0
8kCu0in9W8ZZsGvi8Sc7A3lcat7aXOLHvJ72VCGeiakO973C8TQM4bCOgTptpJk+g3b+6WDwQzzW
vBXYwy9aV3t0Kr9SY/yEl7EXNUJfMInWpsPPjsL6WEy+3ifD0LDpploBRhu+Rn2UBTVRE/X5tkpM
dy9nEjCEVQHYrND1NSP/U4hmlbaj+BQisQ8i9dz3xvBfGzfDy1ILwBlAb4+O4c37YeltE41OgyEO
ortp+9ibJbmJaiLKXar5OykCTybS4CF21HbUOeO8UguDkvyrBlUHFWja/RR1N6oh9GPINmnSbEcM
TM+tkq+e1vp4YIcNsEHnb2Fhggrz+byZEfZAo/It0gbDGH61BfL/mCo2m6e3NZH1ztkvJMw+cwv3
zr+5IvgdlLOzahQwxbbVYp0bwfeoRQOQNoJcSDTNmiLLy1DBSK2Tj3zSw23EDU15bl7jKjHPrO6C
HXq0jUdMJ0We7s3ADARbZcK1OD2ZZdbtfF3i3cYmGYzvYZW1mzI3aT+BDvFp/6w6a/7UcTytIvk+
Z8jivDyHclFz3gb354RDaUf+Tbd2tIXXP7cA+mh7Oyf9y0ybjgab168nuTRktW2v3LD9m2EyWple
86epGQYMhby4+7RtOufI3eXOAv5NWY/LMHPURdTZsLK9BpFcmvhHmxR7075XuZfc6C5+IUmct4qV
oJ33ySXKgqM1kt7YlQFWLsFC8HFwYr94CmPjT2MRWNR1FGyb5jts5D+wNsTaqbNxF0hrbwGfZ/yg
It5bAlVpnR4il2HZLlOaGdmAncH9nmrJP8MCDHVxvZvjP6mn+utoCxahBu/QzflMkbTuC7S6VjmI
c0FHBeoR8Q4zg3fx29HRvm5MllFJ9ekM1ierkHSbYVCnNVbp81DTm+nTD1fPw71jh2H4TrxzhCPP
YZ9eiGcxEcexohpiTTJbfdPTmOzyzh3eKHHSKY6nne9OwH0hYnw3Chfdsez/Wlmfb0rnWnXtcBUC
tT37BZDyAk/fnF4xrc8bVFQZFgUyBJCKbMyiDFCjuL8ypgfqYzB8As6d3VL2MUfvMFsNNJqsgiGm
jnEIihEp6LQxYnD1okX+KWp8h1XHGYnZkuOy3UQSE0/Ymi9dmFhbGvIH3cYR8akwF+xMXCOf6R0I
Gn0sGlde+kUS0UxDnkWi71IABqqJTUqyTWCIX/lB+8pcAEeRIDMa5vWrGTmEZmQEJuQ1fX1u+Zq9
FBpVtqIGHdUAyFwF1kbWJmZPGZn0DocDG0aaByX1WItxp/NY1Eo9EZznhe+NNahdLeYCwpd9THqM
FQh/AOImX1FKxJKnWn8TCo1ZTU3qRVshwcPTsA9Ly9uiTO2vbViiGQca5oM3Pz0OtDV/elbh7nXG
lbrQJxi+jde8RhqezAxWOZi4WgQt5lQQ0XTJc1wH1PfzsbTWnQt7D7MHvtmFXe8EIbFEfhPsXRuv
Xu+/kNJuvD7AaP/CVXOXzq0TVztyn9y9p030dxNVbyfJf3vEYez9UB/rmI5vsaiaa+2YJ2JUXqbC
hl+9kL8taOmbodX2zkFVntveeiBVE9Sol17LCuvPNJiQI1B696HONl42irtfMEPmjV18j9tfI6mg
rzGAddw6wOuAK8Jlslm7YxvwVlVpe5vUCIPnuKAQMix/0mSfu1c+sj5Ly7tFrlgxJHtnoRx7FU2a
0U3Ke1cAcwU6cmcGKykrVskTMQI/ofXdSe11T5q9+SI6exAufWXUGxvzyp2IwD+qCwcmX/naxkXF
vSDl6+NVbjKPO/RFJJpj+u1CwXYyzwEfjw3rLpHdH9i3KRC3B6XQs62TST8C2aboro+T/ggYCS2J
gA9OF8EmtYCwFI5PVUKxegkUCnoyK8IUjkvURM+MsZpeT7ytChsFky/OXZ6nkAto+LQNPV2vaW9K
xt6V4vOSuYyTDHjl/ZGRSKlm7QgYEa0b1evWato1aDXUJz2C8GUF6uFOdfnv1oycbI+XHOaOMD8t
W+csmvQea3c+SXaefVNgfbKz7MputT5GWCUyB0Y60Rt+sW1HYRx04xPNbkZ4TVLp/ouetIlcdDpB
Owru9KpOo+9m3cyXGbXSnvyt9w4K/Ckl+GYX5w6xP40a/zEqdUicFvZCKnHMupfHV1GC+6PzmvJ5
VP42tvzhjZc/LqKISDtcc6ziHoeegaKqs1W7xM5ZMnjJK2L/QqoPq3lgM0uQW8YFnEi6kn6ziQQC
WSUInWTN8mxiNqJR4xmvmEGwm5kJSfYlm8+SSvx5VubJN1CdzrhOj3MXAn3CNhUwmmLZeWlD2/ju
zNNxxBWpFvZ9KnhrMR2CCSvC6pFcB6lw2hkKFUhpoXtWCHcRYCcTxN8lrFpkPUTHfAFs+ZO5Gx2s
9W0YlxhZmVXSkZia2EBKHWe//vE8Lftf7PIjeznNQxMp7KSOBhoiQuywkThOtonjQDC9s+wOhvQD
R/Zd2ALZGvfgdXk09lmMIJre7pRNAEaRM7Zj577KKXgL4U7fJOtEXJzuucE8RJO52fQ9pRLMsSMb
xAn1k8Dc4ZRQYgzCB59Q8W+4EpBvlCKglsqPu3aWfjUpKSmNuzMjlDKlyPx/n3iSJiEbIbJqDOaJ
MMurW9xExtcYFwwhCPXWs07ASTjh36bGF8ySPDoLohLTiZBZ1syIPFsT3uOUxMNuXrD3VVyXG0Bq
wSHALPKdFQ9l0pGIrFXV2BX61mzaC6Oa92mj33ppnIj84X3bKDdHTVBFRu/2ymagO6RGe1Syf2/o
uP4BpbaOwtUj1i9KYgKNdR5cEVFNW8sYWQcTe/j8L+RsUNRelzDVx8GwJxKGSSCHvQ/bqDDSG2tW
FtdT/MJMAr01mm0mzLA4/nv/Ii6+G85LS2uEtSUCrTBODy78102iMMmiEeBTlIp1WZIVh5F8UbLM
zCf01sUOtkK3rfTEMNIJFHWdOnjVHD1rYE0lHmR3Ds1Pxg2aArM97efA/dMrW3yjqA8EaDlfUJkL
isZcw5b1Gqa1/5yT15YU8dEi6X2FmaxF3o2fPUycrZ0WCI3o2d/o6z8tM/hRxaCxVIiWQViYzyPh
snxt/rShg7ucy/jpcbr9epCHx+2OV5im41LKcZnJG/pD28ii7Yw0wqfeX+KlQz3aBMG3OXyNpj7Z
mDqQ4P+BIv0Lr6XiRdayFP7+39wWIWCp17iyn9hdJwcUvDMOVcff5mQL7nIXJ01DY4u9tdceBN8+
IDsGXALLat03qJrz2d2HBb7IlSmy31ieie4IKUewFZ+R03ZBQS2hl/O+RFX8VgI5Pk7a6S4gcsF1
GcZmwNyEJr98MhYu7SPi+DEDCEtz4h+DNDYs+6SDZkc6qHV7RD6GHT620bfcNSHIBGC20cHulNiI
VA6bGVv0PZTmH/46tFXOg0GRB+BCNMbeZp5q8w2wA9Xkzh6e87o+xdp89yiYPoseUUht6s9RJyRZ
UFlQ/vs/SLKzrK3mtAqvWpFlhyE3xAOMPMGisrMDbuw/dQoReyZKNJWCxmToiW8Q1puN9pwDk8xX
jrj6fZ6oY2PdiLpFSAWGdRm9OwsBZ6vKbzWdErWA8GfcrLTUWTrjfiYhyXZrVnJtWl/ybJ5+BUKs
+snKkCd/xWDQ7lWPxq8fY/8SyRF1db9wwiJ5yX2Pbrkdo8iEBwXnFtoVGsc24A9l36waXgg/Nhm7
FPfIoU5oNsdsq+1ejs+PsRNfEF2GLAMtaAuMPDPtWIALT9UyJVtppjZV6m7zIZx+jilAqKRyd/+u
NavHdV06zk/iUXxMhza0m1LhQ1H0QGd3wiAmQn0YK+tnn+psC/OC0IWyP+GpY5ER4+QyZts5JTb6
j2ay8eMJKktZmv7mRNvvhmOyPSMD24So01DzOQrL7Q+GUWGmzx2w9gWdK8yJlRVZz1VFCJC0uvp5
OFQGgfeCtsSW0C6UBr2zsmdFjcF2K4yIhjhEAzvlWgukLWw7L40L1EpK7ovRMYaNtsGD+EO3RsQw
3rygPcthX4yWupNxkK3bNA1AV7NSKvHLPM7WYyikIGp8FY6VbcJlZIjMEguC5/anfFxIx1m5bRYu
BXWVAX3rbP2KbWCtevNgF/Oxc9VZYYKad0xuKrAgjw34Zx+nLcdVtvXtAxHdzT0w2H33sb2tMmke
/MdI1Zlq19Kx3rUW3pxgYcoOjQ8H2Y3JDwjCg0HkKgv0r0mR+Ftm5sfjr5qWG+4ds6AIT0XuO6Lf
/mq1FlF03LWNaXbHss/nXTcFv2LlvNl90L94A7dBGiX0eBE7sxof5R1v6gLN6G7WMB2tpvL2zujm
X5NE5JhWOf5U3ZjbuC+ap6lCcJQavXvrh+hDwNT8GuESo2Uw9N7kYljpbix3AO+Byyw3z8iWCWMA
XtKsjddJrYuXvCGRakKlVbmye5YDHUCz9F4CcwKquVSGSb3ZNEEVX3r0vTdo5F/CCPtjA6CMIvdg
fPUNZBPyc8kxIfY6JymWChpLb3tg0tYsFjeWv1hzSMp+epwaWpQosEgE7pZOPPHM/SHHyHqOc5ZC
WeyIQ2llNXYGFlwhW4GzcOtr0kJPHaW8V+CvgYDxZokTWWwNV8wMmx6u49rN7PZYmiBPuwyOfbHk
+c64e/FdQMssfH5FXqJwcQhcOcYWpIyhKnDHLlnlrel/Aor0X5XLoGBVydKvBMHuSZOBBVrMqa0T
D4NE66DCa0La2bB7p7BygKwgHXtEjmvpzasgaNOLKnHrWWb53Z3k+PkYAWheNecRx++2b7kzJqcZ
NsaAAFpZDP8yGwn2xYiDx88rbg0xgiypGbsK3SEft+35BEiJMdlCsWcXH+OAtsJDpIBBvcB9XFX/
h7nzWs4b2bL0q3TU9aAaJhOmo8+JGP7e0oqUdIOQSAreJTyefj5ANd2Szumq6ZmbiShViKL7DZC5
c++1vpWdoyaaYGyMKFmD/q6cTXw57rS14Zb8CE+D2tRXZLYl+JHCQg2X+FvDYmonnxw1tlcvyp1V
nshsD24fgzTb6o2HdfhByOriIQiwhsK4CvRfqxxfz5aHaOzpW9+MVb8JHY61yyuuQlFg7cf7XgZ9
ckaLYW+nXKcqnXr7Qm8Tw56O5tClP7MplSoPhRrf6NoEq8LoFGm/b9CB0TJ2pA3IiQO7q3kb30F3
xXS+wiiVY+UPanYLX7vRUXd+JFdJ3w1D1OHpJKhHh9GF0IALqn+YiP980DGdbYvOHO6+v1p5N4SI
WrkjrKrFKgMkAKFQJ7gOEsCxJ4fFF5b4ntb/QE0A7aQU+R6GQnBKXEEpZCiOliy065rSfbPsx/in
+CE4K/V9i5yVW4+zpUSW3Xwh0tg8hHM5rssGk2utIRwtbSyWQ3szjFyaTSofo0qiuxolj91ARz2v
eQC/lX6NGr+7qApNuQcLYIkkmARH66ksAVsBFbkB88PkhcOCMItbOmTeWnmYSjW+YmMZfQheeqZ0
6f45KJ3wtmj6vWi0ezCvMdOvDj5JhPgF1xBtVQC3pZaJx5jMPUxHimCcMGtXy4GzC+NbN2zrc1BX
yPQQZB2WQ2pRW4hXg+ixH2+Xaz13ce32fQn3Jx5u6ZI6p+WICpQaKZhNqhJRVrfcacaaJrEiwQIw
f+9obIizU0yb42yYhoqN1mBO8PDS3BZ9uG4G58niNnoQXSQvmAEelG60h84yzvRqy1WL4O44QYBD
v6jVp1YGz1WQb0o5YvHOW3F2TfmpcAauiLmEsggrwphtnKA1qFNNdFKN4ywQdCNBjHDy0UN4p91w
zGv3TgJTIUF61FfY+Xi3Ou0MejG6wPajkYD4H72cxOxi4iGNlCGuiOE7VKKJdiC8RYytPIdpVa2/
dwgYgjlg0K5xYzxHYwYUsUvra85896L8OVvxExdjwZbmabfhJDBTWNOz2aFdR8EBYtduEZtVQYON
9C5QGPZdXAlBaq47F8YCCi//1KNQRU2ezu9srHFY5hmT63DXFL27wTYjEGL1mxFsh1SpdpeagrfF
tb1VNMj6ZVnap6Z5HrLsMMWJcTsg9FtlBq7ScioOjZTWQ9nCmbJJ/AY7m1pHPdBe3UJ/mSI9/Cpd
Rr55C6gHdc0T2oCqQX5jw8K+1avqAwer4Syyrtr5hDtA9aNNNMZAXAy96w9mLW7GGhf2mEHs/F7g
akX0SeMefckrd7qJktq+0AMFHTqWnyo97a+TIkg8qUPk89YHpwP034xZeKch79mYKb2xdnKCu+qU
nZfto3ch5Xxf/BN78nfWPJpzmzq9LH+rW1ymHY7MvR924k5TxUurm9HHGg2pM/S3iUC+SYg7/EKA
+Txojd9LHGoxSDp/8Ot7TvtbvmIrKRhnrW10wl+4pzdU7Fs4O6ch1MITpx8CHlC5dMZhmFT0wFkg
fiYr2Isr/dnJ7H0E9s1ybTJpTbqrAUlQqzExhnMvR+QNQzCgX2ueateA1NJXjxhSmCPgNYVmEfTP
tGCwOKv+EPsAZ5brxAywsTfD2q6SnDCFFBB4Rw5rkgSvy1FKROprlH9afhPaJeMxFyyJffsYxpPp
scQN8QWd9Y7mkrGODAbvicbAIQ8gg4k8Gy60zYbL0kBgsguEg4vtJiP+92x01bfKYBQXmE18HaNy
OfZw8HANCHzOAOuR9e+xQ7q0SROt2xrD1D18X5hDe2VaOIuXi0uDT5qi2O8rHPzoe63gYDRUD4ia
sies04ICdz4Ujd5krihJgkvefmC2dhP0Pmfb1PgcNqDP5VC+2fNtmCBi2pFMYLHTtuEjDIyboVT+
mQoLCFfHlh1Wh0Hiyssq+ZIGvvY8uhQWIe8m2oPEu3UoReHHmcHrFD+bxPC8TQ1LiN4k+YM7JhxL
pzDZL4uj3rv+y2jlz3YxpPdlaGv3AMfu66KvP8YVY3YsYMHWwGrxMXIHhGSaHoGT6jk3IiKb93B0
yZcYENa4HNDm/xUATkY0G4flGKib5BeludVftHAE5eRVzy5ekGWbmWJ410K0pNEnBTEE3+M+XKG/
VADjsthvNl4aoR8b02Ira4ZCHCA3S+hF2ih5LIb60QwW/4Nu4PHCcNeV1ek//1dmJBboDLpOKEFv
UaWY9CnC5ExymbFL7JzFeQQ4C0R07foMLpeNUY2aeaUaV/vM8sxVxizvnfgugGWjAjdeTwD+Q9iJ
LmP1s16IiMFyqHaxx1uGD6Y/mvp8vqpR1RZexESfHhfHJ1GsnClGFUFn2jnBBvN2VtMcuzDSIFGS
8ZZTQ2wmPWdsVWJOiPQy2eWCHkRRUPz7c1s17mVBe6q9S0mr3XUeP81GRXdj2mVzR3uruNVVy8Mb
guhzPkEm0zp0iDSZWW+s5iFW6kKA5nQLrBswb4pvPEIldWSaKZ7Yd/y1ZyE5bj1JX4WSYTn62FOz
D8QEjkUf670NzYSGCFaRIrCHfd1j+SjTrjm1kxuuZzsnptoB8nROXgK6uK+q0NpVZ9Mm5VpLPrTp
0Vvii7ByAu2JHShCpcBsA3k26LTpUBZ9+X2H13KksI1d4xQ1jfflYqptCHBxx/0n9U7d5138mnJE
XVs04VgQrJfED+Ea8dKys65jSw8/jsCmQmv8yHq2D6WKV0Giy0crmJ5SMARH2nfqEQ2pf1wuvswG
a1WV6XNiShO6Olo9Q/PkTsXIrFAKt6b+ZifpHiYEhsbhMrcKv08k8MzCeSyC8FArYaz9jko4Sqbm
SqL6vWsVycEIOoc93g0uwgV/A+jWk2DTOpIZVzYmC8AbVn2TxXV2ET6SHsg3l6gvgsPyNigNwbcc
jDMTNObSrkV1oEha5ai8igzh7/Q+81dLRFsZUaDRQniCD+XscECEK7uRuL04OTpEi+51fCFh2GQP
9cScKir0+8DO7TfdVtfWApXS0IBbU3euOKmZd5ShzqEoKHJjzrnBkGhPJUP6m3xAXAE79ZKU7l1l
dbQYI1pgSy8VxmGY34l6CDdj3r0BsZoxmg0xTCGOKGRUPXJrotmytLvvC07twP8SZGa6+cFP/XjL
kySNZP4Zrr7qLbLA/c76wBnkLcnoIiOBn8BtcDDXI43OrtcG5+U8972zUH0uSHR7UIKsoNnGrmXm
aWm6WhTAc/PT6eXs9cm/0dhsUaFb3mXsyQ9YLrKlKlpWR02QhNubaLeWf0ucio5Lat9PlfMyzJ18
QZjzwU2wS4IA3nIYeGYY7fIiWs6VNhx4DAUlfPnQjFyiZzJdn5mInxJ4hC8th1LclOMR6d4JA25+
Z5MIcmew2S+/b3JB8hL+Wa39XO/vbF1GSJMINABsTpOtJYXHjsfogSDRO9sMMRVmHu9WPaty9Xqt
21GzCcau2KG+6G8IjfiIVB4308g+v9zRspKXyiI7TJvIrG3tN9/P7jFft2z6lUsP8VQ6nfVSTPkD
FmBYt73TMSMBBxYnDTr2OK8Ocoy/Jk2RHQx4MtfGR+PE7nHAdwraVqf7QbzgOpDNN52O3IOL25Bk
Y8sgoYZO1PIWLr9LdkQW+JwuzqGjd+flb8LGVfe942mj58YuU98SY4s+y6T9W+XGE2wV/1JQ2rEu
MXJYvkIiwUtSuBluwMk/Iv8N0RVO0aiZdlqHHh1oeXQNuHF3JACgmJoXNDtNvkzosJY4qYn4hapO
yO5DIvzRQbc0Z3pwhjTzer885IwB0L63j7qIpu332zOYOfgK/mqZdclqWd5RNJVnawyq0/cUXSSY
4hwV78oJ3U86HuJtiVDeJFIGtFCy7WMzPnbZ8JjVw7OgpFyOMXk6TtdOQ1mutkFbcQbVB+scdsXE
MYa/Zybz0uQlBct8QRT0tbfQnH4vU0qvhLfpRf1drnO/2E3+MTGRstsR50Ythk24lK+Yej1KAqfb
NumjpRFOUc0Yr+WOyzkO44unTT+q+46BwGkU42uEafsOG5Nzl6VTdKiFAfc4Gb6UenoBtcJcwSBO
g0vVoMPJ/yRO8mvRDpx7vRuzs80Pk6vffd/thWueLVgyHYfda50LdW9zpaxMlyiNpWkuUrTjPRtl
lLknEnILOjewPQhvtW//PMrTmCNjf4yU1W1D2LPWXgqJpcT7JQvb7HpT1BbctMSwaZNOREw6OZFd
UEMOUUeRNBeTE8plXnnXgLDCMrj3Kkw4uORvlm5qzKyoxdttmNmw1U2QGUaTuYc/f6DWnCj68wM1
SU53XF2X0mGMOCeSvn7hRg/qv/1m/I8xg7ANbd9cAymm8+TSQkAiWp2XRUmv0UbVjo4csWmLO5nd
xBzty45gvaRAa0weYtEPUEJ9LTkWtXEs/VyetLiyblzNgjhg9yhTgZJH5OEGaBiQjTZHs0S7u3Tx
JyfJN1qlw/bu6pCRUmPsQghusIqhjmFA3wjHefjzZ2zMIbg/P2NLCMOzHE8XwpLmL8+Y7nZcybay
MZNp8cNgOrtOT6JdMDEV1zOhjq6L9mCcZLcadcfbl6b+0cZievQsDo3/Fw9GCqw4wtAZqzi/BL7q
TtzGmjLsdZUR2tipuW1J83WrFAlLk9U5hBfU5srqmnTTj66zb7LEAxgcJoeizLK/CBA2f71sTRvC
gW14JnN3D6zkL5etyg0LFx+iedgUWJncAP1cLso1jb/+Vapu3FdlfCQ7LdpRyZ/ruLoKtv8PWcm/
tIp0+SIP7sl562+lMhAZhuV5NkmmFCs7z1LDXrPuUfaWnxghGDeeCDSIGnpxSFP9bISxsVNl5Rwg
OpmrP3+lLfcf3nYDKYfpIM5FRGK4v0S+G6x+eleMiJpAl5Nz1gwVclsmUQyy933WPOmutg/bhiQP
Dcpa4Q0vQCrLXRDmw74Rt7ndjju3ScNPgHH2jmbUTwqb3iXqGsmCyL8LM9RWTZfEdNrqbR7CbhxE
Lc/RYH/RYttjobQ/JG1FVoADcz8aqKQUvbitmgb3xh/c5DHQzGMOg4ArD4VCnkT29s9fBnPO3/75
6idfWHCpCdfS2SXm1PEf7vcAd8/YDgRnmjqNQtskOzmMhi9m4rZ7JpGbrCpflm1Iwwd7I92YN0gx
Qkpl2jxmjo4PtB6JvprPoWkafi7i4OI69HGXMcSnIGvGs+6nzboQHgq+xP9sGlX5oAfiL56J8U/y
0YXLkNqw0bxLIEw/PxM5joyEdDK5vkts+ja65hmLZ6yZHIqiYm1I0zqABCML2skfdB2Zl2PH93/x
gv7Th4FiXUpbWIZl//IwqpaWjDthiIKbwyonnnU5CKrwNH7UhsdQ4cWn6WGwYgIci1FCbIacta4s
OF3prXU0PIzzkUeMGrpPD8c4qXUdOapPRsHxbbnvCJD8izBu858sgvRsWfQ53aHKMpyfX7wBDkQc
JTHTXYXfwe8RAsJ7LNeI2eAwZADlOyKBb4y4nT7UhkYy2KR9NOhvXmBjvJPoRrprnDjnUEPhbUqa
CrXdlZyxoIF5jkYNFwbHqA/2sNTGl794yedb9cdr2OICJvLIE4ZkT7ec+cn9cA3ng2MSRRN6a74M
/VdazYr4fHaAdAQ9T5y5GaU+lBjjDtQD5CtI69B4CRNZJA8N1tQMbKpq13aWu7vaS7DtBVFEw9DY
Q6wYIXHHlz9/yMa8cP74kKkHpOOZni1cR+rUBT8/ZGg4qRNpyax1Q2o3eq9otKONAwttFbWgKQLo
mqQ7QU6jpMgf45gzDJaGk6vZ11azrb/ad34NGtdt07IMLtj57uEumlfLH15ClNcEAVP+rQMCdpdV
IANh3Hpo66HbnbExYojiQISKUPtY1H6w87hidtQDoA417+hamra1RhI3lhfqX1+HfwveAfulY1Dk
9d//nY9fixKgGVDhXz78+yV6Jaev+Nb8+/xt//FlP3/T33fvxfVL9l7/6Rc9weYpsl+/5Kcfy2//
49GtvzRffvpgkzdwve/bdzU+vNdt2iwPgecxf+X/6Sf/5X35KU9j+f63316Lli4pPy2Iivy3Pz51
ePvbb7z+//rjT//jU/Mz/Ntv/zN/K5T68svXv3+pG0q036ndcJFTzHhgt715mezfv39GmKbucZvM
F57FjfLbv+SFasK//SbM3ylKHUPnU47FXs+vr4v2j09RFOnzD2Kvd5nv/va/H9dP795/vpv/krfZ
HXSwZi4YxS/3qsmF5himsBzbA7tk/rpKm2T2NEIlKM2085LXm/s0L1lKBT4Lx4WC0o0Y7EAlTjpg
nRpk0kFC5NK66N6fGUWMz/dxDYJU2kch3eJK9XCOlWvcKIZNN3Ni0DgX8UHAzVKVJ71vt15AlJXo
XfqzpLZYGX0gTXJ8HpRAZy+nSxQPyJA5mW49kA2reOheM119tjr11Zuu1IfPnYb/k3bUzkHZukm9
3p5NVWrmc+oi2Zvx1e8lQT55AgVeDvq9poPqMaLPhFVBFxPbsYJh2avXCo4UUkwqvXvdDpENh+K+
Q343hxSeDBe0ZSUgewGAL23OLVMfvwMJv6mgAuHtEGtZAlfsUs2+JGSCZKajrZTW66SdQs4zzaLZ
8bL3zIwxBGpEF/juQMZp/jXRXG0ntC7bEwH5kOZvzCjis4WIsUdGRGA1OAFGsScmuTs//ZCWun4N
0IBsGTUTVSlbLCNvkM/z1SSCtRpQRIbxnOTX+uukb04Mg06Gbu2xpbs3Y9DmmxTzeuPXR14TMiJ7
FWwix3omG1jViMJLXi4aliBxUWvAnSwevKm4Mz4wuP/mJ8w/5v5fRTnMF8xAlUh+a321G+KxOCAj
hRQMlgmFpkRA6/R7D3j2Pp5ag9wilAg04o9T5+an//5y9M/XkJ9Wpv+3Fev/w+XIZhX5r9ej9Xue
fVHJj+vR/A1/LEjyd2ZqnK4M15V4nD3Wlu8Lkvu7Th/NA41CHS4dArP/Y0GSzu+OND0WKseljhKS
T/2xIEnxO9WdabDCQVtwPNv77yxI7s8nHNvzXGlI9nkWIwOpxa8nHEskPmf+AbfPNIH0KRqM8am1
r2eGE3FHwBy06QsCCvzePn7HPg1WpvHEadnZz/qyJrUJjNGL27ppXMgRSAv6rD2T84xtyElObQ4S
JVXZtB3aCvdyGW7ILoBqlCGMC6xi3LeV29+Y1S7vvoYepNEKZ3DnzTS1QietLnixECFuQd1WkE+i
TccmuuvG6JXJikkKMOeyrelWxIhhDENGXpwSCOVok2xzjcwrwoo9+cdEZfRylTvSIHWYusEE0DFV
HaWRK0weDjG1Vg290x+3ldN2760Pn7GEHwd3+iNHAZdeG8oJJtAQReFdm6gy0wkH9dQ2my4Wr3hf
+7tkQgUGjiB6Si0fu5IkyNuKymY3TqyKWuy/m711IN6biNrUVAc51MycfHjcjX+n68jK7ES7oUK8
++Fq/GMX+nHXEf9Q3bIRWMK22MZ0x6W+/bm60Wpyqsdp9tuBqglUBLsgA80onF2QEhnoGnF8bQDS
k5J+ykKhDiQgMlVLgr3U6bjAb2hW1lAhLCN3ou/gLEPothBOWJ/j3P8IzTjYTM1MD0vNcYNr76Et
IRjEbnNvTKC9YIvQOUtiBh35NwayArmj9rkJAd8LX97Z5M6vRpu+XOy6q7L2mMdHK+jz18hJX4iB
Vd+rqp+Kqh9fkH8oPw3bsSQBsi77PWdf75eKmYybIVZVMa4gZID+0q9uWR4M1xju4KehwxOh2isf
9HOMT3+PD51cRct/0mixuvGkvq+q//XD0R2Wh5/q4fkBzScP3DbYEvnv53fIcOByxvo08A7V5kNZ
wYpOe6s5aqZ99NoShKpsovkcna8qCV9nOZIut+VQj/U6dG0mpKLDBi1Jb+lDYolU3j3XVTlt3cy8
pIZ/a9XOx8LIuWoDvoXyfM0VHW7i3pwFo6K5AU5gHdSg3SdtXePS/YpovEJ4W54SNeTrJodcY7mT
zmi/gBmTv6O/ikhh6ZsNf/wjrclp66CXhE5VY02ovV1c5Mm6sPSPY1PdlhYs8oH+ZW0xAsuBggIM
pSBBL48QoOuZjJDSLKrKgwWffElkqJ8QStN0NnMY+p7zYaEJjJPf7au4r1/ysP9UZHQw4cl0qxbC
zMaooWuN820JiXAXY1ShVfdhIFheqibf1EmMtd6w2m1tEOA1v3bCQU7JYL5Ew4Ddsn73EJCuLAvG
o9nWz+jFWb7SRyy1LFOhfUn74RuSlq1CAUumlUVQIey/G7SE1UlJaMGpNZ2HrMvPlTfh2sTPzBYf
kneLLkEExkNRefqmaJkTQ9Y6o9iG1j0gTlRqzsMM5G4sOg6iWvoq6lekiOlFBaA6Mz2ITxS+iOJl
w4nN1LI9t9I3TejJRfYmUe+UPFD+dlIg61vmVRlFh0UE9lXZ411I0/eGDxA8I+1fMz9HsF+Z0VEf
q3o95UrbSBxWFXzla9CDn3LHY8qMElqzZeyhDUnA86Fqd1CCYWsHNKzMOO43LG1aoxjOeU8FvVnI
n4V/tHuIZRL4C78ZhdGEU9KW0YV2D0Ho1YgbMmI21cakfubzl8UwSCeZwYbMtKfOyj6F9YBGykFM
uaxIfW2RyzsWqI3FVwNf4k646jCoMTx1tnYWZhcBL8HS49H0rjc0IdBnMBBjqeY3zMbgTrwpaTK3
kRXyGoIHW71jsOEHeBg52CFYqomJhdY5lHD2NK85mc9JBskIM4+FfpNWynKpWyFHxFxz3Z3lpiR7
5tolUfmrMnCv2vxRHhD+uimMlYzMe5Rq3Sxj9W6oC1sKw/4ZsjNExLS6Lj9Ym+aw0KhH5Vts4z40
kS91u8ST/rYhgQnmVs6zsbB7KxDAgX70zLjZ9a3zSRY2AWXsqzeVu2mGTn+t+mYbp+adtMv4CnPz
LiBH8WiE5IRGqK508t3BzxFKX03TZUpEvcuxZ2xGZT1VCCWRRAd3FqwYVRdImBpipRObRlULCK+X
1bCCZawOIfmaXavPlpE5adivyVrg8h+59yNTUJKiKUcBb2/TVnyKhUfmCdhv+MBFgJyyfQ5ncZol
/NfMurbVOO1UV1dbyDAAPzi9rFqV4yVX46G2zA2oX+Pcuq5GBh3J4nH4AMEHeopPkW7b0SnWgg9z
GaBEfxAFDifVt69+lGVMzXPgNtEB0XJ0iNNLCKN46clliWg32RQ8YnDvD/O7P9bibFuVdTBks6Ui
XxQUFjNvaw6tLoS2CsoUKYHl4EWFIfJYGcY5sXTMg4xVtmZMUrB0xuDgCv9FuSq5jUmCUGF7igof
VD2tzKPjpkS6k8Ccqjo5BxjaUzMI7jvLqo6Zo20FYWJZaMQfejjL58IIn3UIMfg7mDghJHTKpNoI
jiKnrv3KhsCSbwPT63xedasOzIesU6y2xsQAdF68m7L/2rXA2cwoeV5u4qqs3qep/GxlyK9a1N+H
uIzOtk2MUuXLV11jD1aFdHf7fKoSImqyLwimUMY7aAMF1AZQHfO5zN1EgEGNAt62oZfrWsvrtR9Z
2CeJe1xHQUyp53KvRIb7ROV5RnTgMiZkoEa235ZcduLdNgZw4J1OyFzbdu1BAKoLk6aBWIJUxa4Y
UrodyIEBHmAXfGgb7trWau1Vz/vAqWva4OBkcZ+fqOONK1ubLVnzFuD2zn3cW92m44zGAX8be0Q0
qcHsVnpCcqU9oWXVkMjW86qUr6VFU28kH+2wPI9q/kKwSMOGlu2coBdf03jWcs4/e4z4Fmy4uwmL
IrJ+4i+66l3LhnrfoZTdZTH7YGza7bplBST8tfjsV/qwNuzq2hITSn51vObAXsGCMRMYfcQCt6DZ
bNm9V0x992X81lZQsHxmTkYQXDLCAo7IAC4N1GNg2TpGnxaPm+kq1AjpCRYX9jBPIMuD8NV4hNoy
tCK4hJdrqbiisCenJvD3FfmIa6BBn8wSLmrljRfbBf3XQU4geKN9TDg7w1rWYAQj2bpZRqyxiSGy
83peOQtdDsFm0zaO5sHo/HKhPyZZXVFc9NF5LN3psKyNpgQKs9gbTJOaOkXRaXjjDoNlRkQwVum2
m2uICs+hlbHpgDi8mWzkorLOP2XCUYdUS8YV9eTBbSn7tZimb1SQ4s1J/G1qZw/IRAyfT4IJouT4
60i4MgFiuOxI+HlI3HjPIb9iyZcuyQelR3Rs34CXMDPrZM7LtZ53cE2t6JTGyoNnUB0Yg2hk7abG
yh0VKNnBXw3kmeG4D6etSH0snyI+ND3g17IhxqEVXbWvE4Ir3HIt2vZb3PlPDZnz27aWq1KAf+pb
7wy/ddwu14yEyX4DWvm9IXK7c55ANBDomhRvWUK+l1UBKMW/b5EWEdYbWbYfpPiiDx3AcsRk60ht
l1oHqwhpTThJT7n1qirMUOLee2SybpyrOqecMqcnI/Yx187v8bJxpkg10D5qxokIGhgNutoO/XQi
7LUGrB/m68zNXqzKzHZdD8jDvZWR216kO9xSlPRHwxAmaBmYZMizgm1ukkMsG2AfPUxrowQ7WpoG
M4YUylNYQ/7gx4I78o8kYL3UpZGzx9tQMVE5VXnU3pRo5wrdqu71vniF/3KY/1Q6HpkeluERic7X
hD+MP4c7HQtqyrampsDcRvPaUHvA9P2SpOX5MBH7R95c3CgExqyH/pAKXoJhjEzGHR0YPz+fH0Y7
sWXotz0IK15M2i+skU0zvOfleM50BAZNYVOcNGSvOPj2D30QP5HD2R5MqT+BAfFQC7ZXbRRvbQb7
NDDHbFUZbvSAVhAT7HBFaN7s3MiH1jQHjc83BfmGs7ZaFduA9FYP5ec2jx0gB+3MOW54iXoNG5BL
URbI6NiN09PyfS1X3hEfsHVIJu1CXIW5D3N/v5SVYVBBXnHmbBWgOwA7UAirNOVMpWsEumTcUxFg
PQKnYEI5TqL2hYjvfTemcqjURnAI25JFHF08y3Z3xI9/CUY8klXbMGOVqYuxLWZ3d4DeLsWYjTLS
RPW08nzN3rsbI4rFXZZNqFQ1pIoNokn805xgRWavUpsBmIyqdKNr8j4kePZqBRXe1zHeli5IDKeI
KcuaGTQ+wwClwRrLNWu5JFaTgU5VOq9C6AGjgyy07PtCm3TlBmgPDrb5eAFuVx0mv9pFuPhOku3c
6FoEUPOSbIJe/Tw0xX7ZywKFtc6orU0Nogj0f8cICtnOIrpDlIKxCZyAm+jDQ3YogHKywAK1lp1P
nPr87uT0PaJwqL/futAy0m0cR5flbmZJcxs8K0hT2IYwlPrYVAtFfOhcbvaepD2RUis6tX2Y3Fiu
hNS2xTyDU7jAVnpr4DO3P+NqAPntyGZXCxiX8+frhlPLVCIEmsSUrtGmrTkOBzvSpQg8Grl36Gsf
W1azpkRftfQuIpHfE7Ewa8FuGwmJH8w+zgYpPtehqY6+dqAS4ByYxgL+NuXmUksVYCFIObKSLnwU
3J0ND/0SwG4aWhkCApodX4EzmLBZ+h3Cb0rd2sFO3QWEfomUeZKfFZwTim0y+OEzCbA7DvQU22Hq
73zhX5b7yo2zet3BgPBXJt+Tg5y4GEj49uZcZM9l2fK2igqg4IAznWMbAkhpltSzaoep9AAIFA+W
b/KGzBfNyGXXZUS6O5iF5SzmtXu0n4g1cFmL6ksThNFRCxk4tqZPdgGpCG3AuhoZb2LK5J0psa8V
Tv2CZI8zKujCFaGWb03yOEpfnJbdPxAEIxD6/RB1dkvEk9atm3FSh+UREAQMRKCY4Z8g5JjXoA3x
7irhnEdB8LSRMaoSnn/pquAB4oQ6uKN8UakcoUDo6oARjFbHCsG2dRznQ82gkbSMd+exL4fhEJXD
VYsBotES/wLRcR/r407Vg45m2Se4hfbbBCXzJqhx7caEcCxXPtuUuxOtt6lrvOweeT5pHD+a5pAC
ZCWFakb62K11r0vxUqPioj5ljBYQObMB9cIRMcofMIXxVBwW2EiOzrpirks0JO+ZNXUhjo3JWusG
FKOyZCQRYO070pHIs2qTsysCgowbZvbFqTGr4RpN3dNgRwGWDA70xAMdUIG3W+IShwMdFXQ8wkcX
m4Qf7IHSYUDctPMbx2H8QW4rwC1vVaQZpVxfWNvJC8l0U5JGyFyG0tEo9nDE7yfMaRwGwp5HIFNQ
iUCSa3/cNKSTESJUIGGky7mO5hiYjK1HlFO+9lQ2rJc9Ed6zDcOz4orVkmzXp/rXTtOKveqQD3KE
P1ccYRJBUmXF22ZatBwNJ6fh0s5dr7B762YUQlJQbM/rCnP8S64LTEipxmmUG7wmnWpNb+A0+uF0
7NPsRSPTdJWP46U0WDeXGjMnBJcEBXRt875FYO1dClCEVguocFprT6PoUmp//0T/CcG5shUv53M1
fz/h4Y9RC1wKU36xzkhV3yeR9caR70OmeI0ag6Vc0odbI7lKLpzvjH3aV3jxag6qPTzH+UhlDx6S
dkrPKyxeXPox22ziZsQcldzoAOX7bheCylhlTVqcWtLDXZub2yOn+camCwxooL9NDcxDtQ7LavID
gVCQXB6jJ5jE8MNmO0V3Scd+FCUc1CEMk1cHAI8OpwDRNDzNJF5UcvmpbWFqLUVL01rpNpzv8rzl
CN4fl1snjDntgBICmRK9Fj6HR8BQID9UceV49ReD4KXR9uNgem7EOTayBSbquq2bv8hiCGFpvaHB
Nm7n9QYMFmVJ+GoYBsrPpvaPBdwmh4PovPkXoJW2lgfl247svc+/31mR94kYs7TIvI3M42fN0YK9
zX48xHjNfOLojmShfooy9kY96OxNWIK9FzMEE3u+iR/XJ0lLqrt0dtkK3br5806wYTE4+IdGI210
8u2YZeIU++X5CRr2IA/MYYXQ62MA9CUU6XRAQP4UG2xEwgCaZujARlx81kReJBM+PnEpDEsdIKNT
sjPR0nIbe1yXiKPmUvc4SrvtwXsfkPeQ6JY19zWoi3XQJptChemWaBAbVo3djTuMCpLM9mZtVhFU
gLmGcO3hPmODmn/HTVlk7llXp0iac5IAV/h82Ak4GJhV9kDv0Tg0WQ4uuyw2oTt3STnx6Mpx1m1i
a/Sv7esk2g9Fi4xIwj9c6V1GOfe/CDuv5biRpVs/ESIAFOxtA23YbFqRMrxBiKIE7z2e/v+qOCdi
DzVHutkX2iENGiYrc+Uy90qzOCI92muangUZYHtR9uOxnSw6K9if13nF1mOhgUO5Q3tMpm2Q5FN5
HfW4gS8VvdeEgQInQ/6w9OTvkYAY5wbmv6nJR907T9qKZ2FsJyc/buugFzjDqxndg/5iR973wh9f
YEDyOWOaGFjdauxg+UUwC8df6V1/IXt4fiRu+Lnyoi5sfHYRsAovZjLneyG7HZLrbxoTD/TVwN1+
6jZ9JwyS/bwqnXa9t94kGGUGtvSabARVFUoo6xXPfh1xKMQsi1e2ICQPbIYAnAksr8LELVwNWN/o
9zj1rKMpGqzi6TsPE5Fyx4xa6Talu9cnGu7YishWKPp9PYt3YDCVDhz4scxGboVYq38VSED+gtX/
Rs3hi3Th4QleWuhZ4iNRzSopQym4KdpijhCg5xKIDQrroo00+laE/ApXLdfmUnK560lm6o36tbB8
r3oJndb6gB++28NiG40L222SvrG8TDuU1Vimv+FTNIbYBLT7P39uwvhILzPoAhz0hnLz4ljQXf6N
63P+V0z7mMcrx57EHZ19tE701P562xdxWPRe+6m06G5GjTmQAwTDCo/THjvzS97xHsmBihcNF59u
gDi4xG+4Rzm0loQzenp8pfjs6P8muaFxDyRVPUZZ5sKmvlL7Aa+3px0hKc6+n+dtL6xlVxk9n9J2
Tptm2bcpkYQ6QdKoprhxs1O8aBvTLdMDXpWOfjc0gJo96Tm0XUPQYQDMWaudoHrXWFy/QHu+9+Ly
qznnaKHb+DkzvRevhw2fy7MLkgW/kmYo5F3Hv4nQzKaH4ItxavrLoVENbd/4lCw4ts/tfeu3KIV4
UCz7VTuOMh7KZR/fx3T4IUpjIs1XpwAi/0ysFbJaghOjzvmJ0hwEd/2+absKvIzsoPxL1hKDll3B
ex3278hvPvLdYs4lUejD0PjJXnMfHH9BjsQ3n0nsSjRf8NqhenfIJOr4jMEAUS8MBqClA5nYBLFu
VXOyJwe3djl+LC1U30jABuhxnMmGCsoaBoISFotT/ABqrKRgVwq6kVUWWGnq0NhA7CImn9un/ODK
DHbQVA1BptqbmIV7XYsEkUbys47db1kcEUUDY4QGcbndGBtw4v0HXCf/jOUCFC3L7r4k6Nv2qq+2
Iz06uy1QVZ6DoabgZHNf0IE26eMoQZ8MrV4LoiR1By4sZKwWevQwdF4kk6sbv1bPgFPpucAgC2w9
3bO9SEIYlOv1sLUQDFbvIBLnYRT0HGqA7cUB+kX9/tcrmM+HSMdXYEKLwAGoW3QaOruLVRo3l5mJ
j4fcE5kvXjYj8XIGjlsCAdR/vHVJZSi6CbfVczXwL+jEwq6D7lz5iKB3M36NJc6xrKAAVpKoZF9o
McqkqcF8cIGCPl0woT3bqYvDD2cgZFLegabDGmCI7QfBUmXvd8VjvAFvqQUxHjIythONht0Me62/
GG7uH/iAbtRSOAProf3YkpAQrcCj3KNxoyvN5HvjGvC73z9Dz72KB7amG1J8OjLemqyAzD0uIRFW
tHZYfB+6QSSYc0ffYFjTErc9mdywYcgZ70hB6IzkFvUUO1X/abLrjvRgXrLI8FZOVht7wbjGwUX+
mWMlOBfl00GrpqeSl3NwCut9UFUvgYI4dSRjYYM5/07tulCmH5DV4Y7Wyn8wArWxyRxViJmlR1kw
R8NtRF4l6HqFP5zm3yN4w+HbnadTL8rHdmtwRK+iZz1mNMSOYTn0TnQTD3aDczXDNpzi66ruX7Vl
bSZcDnD9zlYAfc+gmE2gQvfkMXBwtbr25E79W9It+TWuqu8bcR+N3m4c3PE2iftvqb+m7117kzpX
+mKYj5VdPffRlgQEZvihs0rLVRE7J3vg7U1I0NvbE1gn+ibGJ4/kodKpj0lWD6HbDgetnIabuEqu
aulTVWOV1UgjF7uxooPH9vBv3ZYny/u/u0ncuwT0CltY0Bx1ufb9H1rh1phzIVreV4KMq52Cb/PV
Mm4N5cE+Is/FApD8UtmSN9n2krBKf3IA2ojNmM8zUUm3cQpwZXPqx7grPRGzs9MIX93DzjeYbzL9
OhfWD1fDbJZAjXOfGyNfqflcV9YphWl2peUMD76VRqGdgT17s57stJIxUnOwe8L771nTXqB72sRU
JYR/YAx1qIBZjo1LjHdT3k4QZ+9grRr4VyForJlaXGSxpzQnSUMiXnliWQetczusIOAsZSVbGImM
qP/Tmnj48ZR352bEEHxOPCwJee+FeG5mDQsiCdKhAzsXGuhnn2AX4yc92TBZ/cXaGNMURuASyVNo
BZcrNLyanZdaTuBFRGYtmua+tx/ZNuOJGfEvNwUO7h0eQW4dr3gxUbvnkjFegfijSc6Z6d/1jMJ4
X0jGyMKWgNjh2Ka9by3MT0enD8Sad6GCWXANiBg8yVMg7jba0lvTBstU9V1UfXltRz6a7Xp8xixu
unajH6PxjOTaDVMyoI74pU1LOAkJY7d3lWzqoNuweig5G2v8rhsT2GUAqet6HJZjzLyNDpM+T4sP
9vi+5On4hm8TS4wohJIHtX5UG1Stmea9qeVXcPZe8XrB7KJF9I37KpuuqLjBc4GRkm35Ti2M1jHv
A7NHcreIoSNKO7ARj+0rAswrpH/o1jq+vZGtrILo0FBnO2+cr0xK/W2EaSqG/kRcdDo+pYl9z/5X
ZkkD/ALsk9GbQirc5CLZy4HZFyEurU7WrOsyKpPiSdwkprdabLQ7bfJ+bCYyGbF1RUDOAheTAkdE
eftGt8MmIuLmzGLEgLA8bPOC/4Xp4krQVv4JkmN++XOX5n7gZOrwPuHFoO+g05QU+Q9N2kAh0Aqd
ccetIEomOWx9W2MXUMzaq+dt7LfF9NPjbOTVxGBgZd3yDlJuWAG0HvVmQXkciqFhmQTdOuDzovTx
wxEV7xwcvfYDzpLbwHbZr3C/LXm0I5m49O+oPbXRzkOcQDm4wFW8J6XaVP9jldgzzxaDYZlPFh3s
l22u6U1IIg3W2IxD01pJ0mtgfEiISH1ws0N6ubVhoZJbehp67vtJxeKlP3JW70ewsc0l41Gt6qyi
3Zn4i8G6sC41EBLPSkT4G7RvYy66TwnbSuoWCoe5Wy7sbfJg1rsjtuwPaiqL4bB+c6YOHWzbtX9j
5f82rPJgYOkIx/c84aMo+Hf5tLSY60scXiwJmc0wxvdD+5T083ZqSi1FhoPGysKM/roR/ZU9WtjH
Y02pZoE40fcuUsgw9ufxWBfxzawLIiu16N6qMaM0PfriaIPoJHjz4Th1w1+6/99Eb/K9Mk3h2dB6
LIcy+e/LRzoeGductoFqxE28iHZzj7HiUmFejM9iv2/xgXo/4R1tW25ncrRq4Z+GpIHtFpX3bZtN
YU8Az5rlxyGzcOiPh+HK0ae/4B62pID966TidLKRwvgGrGlYUR8ISBnzKvyEqQkiPDag3gEAjAbx
zzW6Fr1wP88Sto/7vtjDFtqEi6Gz2ZKoDegBsPsUJS18U307kMUrWSiawHpOLvBi9P+sTUJhEwbc
VgS02zYZSnaSYyVFcgVCLwz7cedmf4D3yLciaqZjCkwp9eJXChwHnpsIdzkqisEMtwpAlCl6YH86
Ta+4f7yA8zuHxG8eiQUFixXVp2lJN2C6EfpLMTMNJMNF89zPakVQmeQNER7/psUJGYz6eDS8vApb
oJi/NgC/31UmbYBroesekrYPb4C32dsYR+kQrAsXplbUiOn3K2vSYOP8PffJOeJIxFSpJJ0ZB1u8
TcT2UtRaoK7Vk/sjzyVqysdZr7LDP5c+pWv58NiZqF1Llj4TAYn8Av+nQUktZ4lx/8eeUq642yip
qVnQxyMCNzUDYMAiHWdqrOkQOXCdE/BJeh1Ml3042Z48biXtx/Wqn0WZfmsK8beP6PfxX+fzYQZ0
USkKyPsfbiHrtKgv52gEO29vGqlY9SuvB5Fo9wXvMvzUea9U2JJlhvyWhCKRrXsRAVoXmtGeVDQf
OZy3uslLtBYufk6J4yPwfo6haEwCWMe0t89/ubO/Tf5ctzBZMwupriP58t93dpp7HHDTgtbPSTgu
+vzXjOk4wepEX40PuSjonoaOkNhKrwDbSHCwIwLymgJtidB+Rnia7t2F5sCc17+9lr+xDXUbTEIg
u+G+uujf/n1tg7+CZXbWGLgOjuVJj+rGcs2b2fdb+LgF/HF8qkMSXJuTAJ1iCTz4fymO5n8UHM/i
jTPARjA2cz7cn7bY6mYamab8+mnBJvPoyoV/MxpPitfgjOZ5YPc6Gd2lrVEkefaBvfOANkFAxJOs
rs7D6yYrkq/KUdB15+isOGiYfJ9bt782LOJPsvla7Q8GAdBKEwWo95df4v9+NyFPexYPmjtqeuID
u3YzXKS5BU/aywwMwEiRU9RHa3Rv57H+Aff4yongQraDC9+1Go4KGFGIhPrzKY8i6HT2/TwmX5lP
G9IiqG31aL9plEQ2vXCsFUBuRAzPEInAKgDtCwtkoWux8DboYvlUj9rS/Bhgk+9YCxKFGrkIi9hy
94yRWBZaF8boDm3mXWksuCjKBgWXhR/WiBJvq0ESFjIZ3vX17fYUrX38kERGDrestzBAan7Cv9gp
NIFsByDcSn9SJcDBoU0mUFy5mEvABKMJzCTWkRaYE7Iwnuly4aESyPQ5Iu+mI6IpEFa8HdQmrGhi
Es9JoJ20+kFh6qxGD1pC6rCm4Zy/RfZLhfnXI8G80bc+xu6ezNkb4s+4fJunmkUT5p8jUUNwqNTD
7hYyHJqNH4vGFvktZoXCInfjz5+40ob+u3g6iMUpd4LPHPr+h+LJrccbrXOWQMG6eqnVF/LIMTJ0
jEv5E9v0R4AMcI/Ke7VnKzmbbEzB+ei/xXSoe0Z2mzCSaHK2q0rfnkQOxSZ3IYEO3Ddg5QcozF/V
BkgtVXN+AS3RjDe4/kYiNXmcGe4acv0Y2blc52/9biIdZrc4+PVHcwQzCH7Y1LCEJ/0B9BOUcIo8
I2xWYgX/fDf+o9uRYj7DpLKYLgKnD3fDH4a49vEtC9S8MvYyiUa0t9FWvSOBik+DYOg7PJxxx1ic
7ZyF4AF3LV+9ErVis9hfsTMA2ZBYblpibUciLYZg7t9OPfO3YxmBqsV556NTdT0p1vjfU2/M62Ft
Y42kkhpqU4lBmgn3h+MXUElj7x1hDHAh7hO9TxLvC5tHPMpEvhh10p/vGqYCv18LB5yBnsO1UR9+
NBwouJcW5uhjsA0ksoLStDAqgJZ8b2YxCxUoseI7gvFOBsTC62xu9rPvErTQbP5xzUZM/6rv740F
1tm7Qivf+uKkFitCjOC5243D9H2ERlrv8DYmJsZdfyyaVe+WDaIbKjMyNzByxaTUDY38ubYH3hRN
xwVziT+parCVTXKc9e0ttgEUFGuVcGHRVdadlg7NKXfsJnS2vdMPJwUzaf7y3fGG5riuWLdlenK2
KrzqmV2OWRa72Aqsh6jQ6j2ZvhsuA25FqAj8SLOHGWvbUHp6b37A/DqEcEqrXGEVYWDOtVcfgx43
iN2SVbvBAv7VHZtR5rbfzTMWPiuRe+Cqi1ukFwaH7qhhg6dbxdUAu//ilAyQWDzckmHM4MG6u6te
M7MYz2nuYKpHBBo2kJM0hSFms/bR0U6RfS76+lOuEW21OaQbwLZklgc+y+mYaqODPG/mr0kGkVIR
4KfCIq+t1F6gCeKJLwoCLydO+x4p7T6XZi9x9YsgoSXMm2WFVdo/EnDFeJNl37Ui/2HSaOvd5Bzb
Il0PW+Fnu3SCA8NO9QvzwPOc9y3bOwP1Stp1ewJXnyeJ6Yq6ImbKqwhbcvGVknBGos341RtWCD87
vnYGhGxxpD8h2GOXbQ3szakYqoRXpjZh33Ls5LpBjbrLhtm9iwjITgOhTcvnNI33E7EsfCQ1jZjU
EVLotUmT+07r6yRtrUyJlKvGlQhCfT/gkDkuZBYnFZA/+nRtR8tzUHzMfABojQm98sfOhRfKK6+q
nFZhhwrP/16BCW6EZwpmMayMsV8dE7J9SzJxD2MWXRszzWqLG6ICYxSN6B26lqNcQWbxYHTWURWT
TtIayaojbZmsRCpY4DmvdcIVKGyfIRf0NH1TeLCBxya5f5KKQrnsLedRL6YwLRc4D5Krw1bmdSzA
4boKbUDpUFbx2/F7WuN38pTuseeFrrYzOhY/sY5hUN4BMrUVOWSYt7VTzj3ADDpUn5K3iWfaQYK9
nLm5a5b+x+i4L0ZjlPDSM+1q7aa9Wn2NFM5QwzpohaSyE/YgnqHIXrCn1EL4DXqQ8jgfKyCCu7YU
x3b27qBvl4+23Kxkyw+0yBfGUeZfS2/D3N76febXM2HJm31wpod4hezBDy/2lsi/lpKZ4G3tbT6N
xmmx2BJ19txhBpYdxyqJD0nquFDvoNMsRs/ixCBJ0Bymay0B6GKTyr4C/TxMtXzCq1esdwpOc5eC
6CKiWoIIl/ELFkEO+x3jdZVyAIVbk7ZDxEwqDablEkUjkvyiZeDv6rV0ozYOrQx7WTPvQWbwsgxI
xBA3MICe3JTVZtY0B2NhhlmGmD1Z2suoJBI6Jz1ew3HByxENC2sKHtH7jqlM5KfSwD6LAFaLyNbC
GOp1pds/Yl2z3n/jKLdgW/Ql7UlkGdP4Jo/Me0WlUOBaNPL52/VMwl+1Pbjb9jaupgXUCLCLVErb
iwVVTwyuLn0wzV7nASZ86NkIi7sTJLr5FmgdyYFM1Ae19JsNmDmT0FmeJ28WPn1HNoy8wlP/Sj/K
m4kRG7TxazePDopZonndedwa9+w3LCQUIoTnEWbLJokncMzJ3yjjB7fpdrbWIPLNoZ1LjqI99NsJ
Bzo2TBMVGva0PjYRPk1eeVJ44FSTuDnV/WUdyYxUTjhQKKj3hd5djEV8EqNxBjgMjLb7pEAopNYT
3Ru9QLkOYTP53a3w0M7pbAXllg2MMtD01GDfb3K3zfVFRT4Mkkc9pITLLfV1Yk/uKW62b3oCkWbo
FgNf0XghwBJyiaH1PzEFeyQzZw+hgXbBY9nPFskgxqD8kjrpS09soypnde/dWCYEfnV6pJuBK7Rx
WC3H2yt8QZWAf1Yqd9WWeNcg7U0wJYP5rk2pqAMaQU2HPoGLVhkj/vN6+UOBUooKthAuskJ1yY6o
QNeD8ujuO2Qay4aoEEagKnaqODYTMe7QIoM5n+5Up2SWmI8VhfhaJNUNMeaP2I9xNkiKkYHDUF1E
t4tt5aHCilTFUFvIrpq7qxRqlprAYyQeMJZ6ZE1ZHNi190NpAfQ8eSolb2FgStcHXjhVSdqUautG
CGzqkjg+BbG3gNFz24xEU7lHPnciQTsNNgFLLPz0eyItp8+LM9Xv1fb9AUtqpqqZk9kd9MaAcyAr
5KCj1dEX65BgoKhOA1WcFRsC/VPU+SlkUyhnLbPcVU5Og14ek7ojpMtPMsLXYGytOPsuXpGElZ6/
qJus5gpdTkBLFksX6eVlGEN1cKjhaFnFXa/POcGvRcl/esEAzCSITGPI1jOCv8ykRWYo+W4witpA
cxhWGkmdFh6m0/Eu7bPqDHuYfCmRjQe3cB066bELODtggdQ3hd8e1sIrL4VXX6jN7r05IIyaWGXb
FiQr7pm6lYA9K0WNqDxndslGI7Y11tKD29GPQWGBk9n26bvqcRpaC/vAqv5biytH+A+ziZQUe4aN
uvd3hWNeRIPr+dMQaFFhPiGl/wrmByTM4xkdfHniNu7RU6BEw6Kmg0YDuxoNVpB6ebKbbWiVbqz9
DRP5HWh3EKIiWjZAZuTl/bvvTnoRjT7xecEECh0oPxrB3HaIU9RiPfB46G/GZ8wsOwTIhJhx6B7+
3G//B5xE62/6Jn0/8CxGEf++BNHEtp2V1hBEE3hBVkTXROb8sgrrYV7XfbFhu6pEvaoeUCeW0zZ9
Hhre022Kyp05aL9Gtrwb9NrYGj8PPpNmhV/RuV3Lczc72aPL9vbPF20gEf/4MPGhAkeStligYR9G
KwJ1ZszhZslmwqWAkwX3cTzR9pVMq3BKOwn6Rm8Dx6vuIy1CFigjUTodr6kxvUlhsd14KcKdEqJ2
XLgkkmSTtyNO/fHP16lA4g8vHb5DeGT4glvrmh8wnZqFI7zLBKzOXdLjRkrNvqtbOJFF/z6YQx67
5ul80uIMJAeb6HCesHXTtKg/6F0zHmcXFszq6gbLCOrmkqBlcReayrEV0rkO3WYBOuBsznup6dty
DSN7flRaOQu/0xZrxY5GN4096Jmy5LWejc1dTnSiRE4aJ90LE3I422/UdSOBESNxH37Nt5/XBLdV
3lNTmnm4YZ/AajEajyK1z8QQuMQAwVj/ummDs4vWhAyWTVxbzCXk5rJ+8VEF9Jm2d/LuszpO0yZn
hYdejrSAOtS6GKIUWRyTtGyQ/W7DrtZoSPo1lgIJBuOL+mNW4BWz/vHPD8f4j4rg2RZ+A4CStiE+
Wu5E45ySd8DDUXrKWi4gVd0Uc0bPTkMILx0a39VSvg72eG2M1Aa1Z8zz/sXM0vu/XI98GT68LNQB
g/kWfwTd+jj4smsrcwDfKdiWzQ79etFCJicCshbzgKRmICyywnlgHPDRJtjA7n72CBVvIAfskxqw
0jIkhwUNzp+vS9rA/H5dcKNZhuAfo38EB1rXaZdtJDcblR3W9Csaq7i2dopSCNJFAHENvVgOgLrV
EG/t59/J8sL9ti/KIzxYiFixeGYnOsh/YTp4X2x51vkdmFu6asUOhyUXJ+Xtumw4vf989cBPv10+
sCrZdp7hW6CqH52M2r5uFk/vB5aQMMf1ZgxXOUN7xhHP0w44RXxV8CRAA3QPYX0nhgpMrsgeZznB
9Y41XhnV8DKLfEA1WuFHV6w3xKXFu3JKCaIU5TG1aR2QEtVfcsFMx3/gGwImXWoWHHjc3gZfdz3M
ee186dIaER18akN+ikoXsNndrxGMjBBPCQjE3SMSoi9FxgClXkjsKCGorGRHkiJ2wi3hscQGrqkQ
hjk9s3VJ4IWU3w5ScFS3z7VUlylekRoYTK1Kj5b1xbDFMxJ/41KZNUYOev2UdO7PzSAHZshmvGlb
ulpbG/gMpG7dSls0fuV28QSW2Eq3E+X9xTKW+lB7EPpLulvC8Lbn4qcaVJco047CIDxSpPdtbbp7
y5m9i+sup1p0zPz8ODwfxCE2mm9pgwOe5CwY1gDxmlScMCc188xc87Vb80evX0pCF5o0TGzxHfLP
eGDB9dZKHkWLnW81bd4Bkdk3UZX/eEz9/+0H3P9YA7lCmLqA9exDfFY8lv9ZAyEXpoEkQSeoav2z
Adri01dBtyvQoXveeGGwXILJ81nC+cNrqvd5CGlsuP2sT3j0uOkLacopoUd2zVp5OJmGkd0NJKeo
gRj7MjR0ZUi4J2gwRCy1Gcz07EXfpgW8OL4aZzKY7Ha4SjFY3yu/EN43eyDZQh0GuGsbJDkHTn2t
AKYG8iZRkyFJRoxM2Qn6Hwe0XBJX2qaFfsOCSMHQUiIKaneF0sY7zkN+zrC5DwQx5guMnKu5M37V
UYsxUm2xj0GJqWYnMZUT9GVi19C93FcxCIrqM5sZM9ksnh8nf7tTp0llmdebRzRCMi5I+fn4OXo5
fHgnQrOPHwfzWa0tO5eEj7TJQC+4InVbLK+xgCHa7LKY+dWcjTMZRcrWEh5oY96aKWR+pmOCHctD
NhjfsPj5VroVRGQ3bv85QTLmv94o9uPY494N5OK5Fa4WABWhugGqy9nYJC+0vLtthn7caQZ51H73
pcffbU6HGzQc2iFx4xuXIQcvRlSGmv+QJWSkW8a72Evftn3TlBFhYWA+hQMNYJNttUjI5XSNiy79
CZo2OrAv6IMmp+9XDB1S2s7pZl4YmcqD0lDlK3mEa70rxTpDCrT7L+o6LZvUHAHOWidbA5mIEuvH
mFP4aW9hjD2nZDuwQTVbjdDkuUHz6tcQz+2mCSHsvdjENoWGXSyBYS1tqOQlKMFGuNEFSKXhvkwW
KElNTDWkznSPI9164DbOeMyZh7lp0VnOUXWdpzEHP5YjTX+bwgXMsBiAka1j4H5dgADX5STJuMy1
PZT0CvZZLJb4wWTCC2L4jUcTD4OdN8HPVgpcT1vAYVaxb41FPwys7R09HxBLGbc4eJhXqTdVnzYi
nxtxMmdLfzRF3H+ac2KpBkCZjdx2hbAYydTsdqO/FYdOAJSm1kQV1sYVlqR3jd+Df4n9jQjdrAnq
KL+AgHX7ZBgDE8uQ0HZW6M2Vv1NDlz1pmLsg/wwaLC+DnI06BECEWNqISGZE+kfMMCQhAuOunI5+
OFWiv24ZOMtqWMfqi4S7hkOOyQYuJ+5kE3QxZJJ8WvUdJ1sXTJJxpWwh4ia5Kht7CPR5zk/qHVAz
mFzVVT559jTXbjC0pEz7BJ/uFBqjreNhWEkqSImXD1yfCIocyJEIbeCmGDEFXvMcB6pJ35AgB7zv
RZd+U6+n7uHG7KILUFQpt7cP04YzAHDJKbcyZl7ZWZpVdygm3acXvEcEhCeGqZv7tBPHXNQxF2Uh
0JCaM23bsV3DIFV63w/SIQgc/mR0yJqtgSufLe2qNsf5Fj8Vu2/6h6k+c9uIBoKlG6SSabxl0QM4
lYEhjoHku06DkVgHQo+4qAZhjIK9TKeEfzZVQdKm9LyYCfMsaC0zzfaB0H0wB7IP0MqRNFPp79zj
6J4+sXmXSCpLC+ltQRpmSPtHurKbXiuwpm689Zq4j351h4tdeYElO2q7oiz7HStVACrr6MOOEb4U
JOGTLg9EhaVmZQ0jG03HaWPjSPAGZDbS5NWmGMoRuywnKw703f5Ox9R4LH+Ni2MFo6sDyxIrcsrY
KuQtecYs7Y2gT4llU/efhGKoTaX55NuwbbW02faasAqgd++Lgw8NLEejOky4qxHBoAMvoVdXh4cq
xK1ca84b8GBV9c+1mLDm7Gr3qJOdho0N01qy3tqrVZ3jxX0iBu2HvUGD7KQA1TFhkucoBQUrMQ5F
F5E3CdEly1SkeMxO3lOuuxhKOSBOPi3TssOd0Ue4Q1hdiXdA3ifueRsZp6O4RIMo26YmGh/hvTmH
Gfg6TDIUntLMRBd5IRd84crYESaNc3bI92LN4kkmGBQ8IvKMklSPrI42Mum7E8MIstp5KD7VJdi8
mlgM08HCBAMfyZ22sAuDd0liOU4MUhide+a3HpT7/cRLFhIl0dL2EJIDAgUkaT7ltMaThPib+p7E
6sglR/NtSMnOLFfcuEe3f4yjGSteMtFKk/VgtjhVoJbNiDwxTjeaWyyKY0efTuqTm0gXFvX0VhVL
ckJ9L64dv0c7L213Giq5OSMCGyRYlqVtzZZlJ/NW09vRHFKwJZcILdXpKb5mb8yfZ2HW72i4Kt0D
a6XAn8j1IAFGkaYbZ5v3jZ5fTRaWPY2NQKlvtHzXSi17lqTf8fHlSaURFoM8Dk1zEKYRsOim+X23
fs2K2OeBxlLCuF1EJs5ug50v7mHvnjCztj7FbfOclbQn6nS2k2wOeidjRGyhzaInQcjl5gQl8Ef1
iFxYh39A3kRyg8s7oVKTfrbmEjsBv8BKKtPdvZBRQ+zuqY44l8I3f//Qnan6tTomkY8y5dYY6ZnK
BDYNeUYrzA+MATFDjouoexj9X1Ol807EdCjr4n9tI/O2X6msGYltO2EuqI6lA0jnyVxPGKKol9zq
wSr8r3m8pmezflZLjEEKttXPahaXOdrW5529iWpf1gCxpYy2zzTUKKqDmpaluaoGptDW6bWD0eOv
og3xfQT94ihcyNb4nBPBgakLNckiGMj9fx4chJC/8IxxY3CPhqjnvbdMM/J9Y79leKhlJEkrb9Wp
ML5ovojOBZ0ijjWS0iUfW5LO5YkQ2IDgsR3eAdJ3Uexrb3B3bofJjFHB3UGb0kn8cq7XsE2n6KTq
iVJ5qGrH4AL5FlwGdiq3h35FtQ5qFHhnAxcItSOBTVXmGM6xO6mvzL/roAQe6yzH1d0ovrnus7b0
zo9lxvFg9YMN+UPhgJsrpEGNz2qD0WAztJtmGS7hCKy19J82aqbdAt0P4iQ+je9rj/V1dVs2JDUI
62rxEJZOTEedi8X3ATjKNpiRRBldZRXn0OZXuw7v4J3a7OoN+xVbwIMca/9atw2s0aXpRFLBLazq
2qPjmL5O45TvXVIzA6tkBaR+tFPB4c0q52pZo28QbpK9JWuI2i/UiglsQjfotM+JevFrhC2u+T3h
w5KAsedhNkD7eio8tvLqO4R0+r1OtB9p1TZXPXZdQSMXGmNJGs80kzMqSOeKSCMyl7vWQUuvvnOt
A/MHFC53S949tvo4v++4a/j7++2r5dSvks9PrhTlRhX4BFE7SdsOyTWGHjK7HM3PaOv8i2T/ZKRh
BkkYuUxYXpk8sGhtdmguAYWn4h5IYQmwoIJqw7+m1lhp7d8L00QsIld6Za8dCd8wCJkiTgYH8J8D
q4KhhtNesa7Y67PzRKwXDge5zSBZPzlafU6lCnWTgSWJREj/cZO5JGk9Y7CWnqYWuvQIgQ/BP8iK
39VvbjqhQnh/iixk9Pk520rExXLlgxadx6A1T3n9q89xWWukmHQx1l+kemN7Y3OQu/r8VtmEX/iS
Ud2wEw2qoflkLNltPqQUXs3jQjZ+pBez0yCX+dBjKtYOvFeyTc+L8W6p1uW0yE2SgsLepxj8qHf2
3N5CGd/3sqOZDfu1HkysQ+H5SSKg6pxySdGQlbTJCRtTf9/fxuvBg5XvSBOO2J1eW4dMaLmnc3sI
PXg9o8GepI0BoZ9bmWNe4iblSdWeLPff7LL/lpkoq6mlRtiZ40/1SeLP9eo6GE408xbvutFBcD71
gBH5TmWIRuVyBpaBvULVOA4y1MLID+XQ9F8EOVY7ezSfVzp/xS1XmD7U0hwj5+pgsQzG6Wk7qFla
VQjE+JcWFO9MTSaic8veJf55grOsp01ZWNURyaRR5WA7S6Oxkp+JvGAgtSl6Ui1mKnsH1Yw2rFGv
YS3BInnJwFo8LT8pn4s+hXrcxP153dnGsAatixOUs37Rm7oGbMg/YwjiXU3d/KZGQsdt7qKULs/u
vejsE0YXdj1K9TjGpYg1SASetK9THxfaSXIJeGU8yXjr5uyxKBlpMgeEYWMnNEbt10yvMMNFhMsC
ByMjhy26Ijin5RA02Go1xuCFasuVNvsCPQDyLyAOq0/IPR55R6F7v5NvlZKj2DoCk4fhOlYSwWqQ
QjdsaF3zgDdXevQiMYRJP0FiMbsGEt+I2xBxv2lR/+g9YF0xa+GSpj2BH+M+1ojPcjpDHKJ2/uRG
cc/YD5llcW7WEiYIEisemR59Mo1mQlTvP6cjUCwRd0cMnObrusLzjr+gzcsRR7PhOjWPmYl7ZQMa
3nJcnSwO1pHA84NtpPUBZiDMPxLJ1D9slExEcUoOqwEhNBQToIHi4pG5vAZmR3fbj/Gzt8LYU+IU
3FtSjIIQ8YyT3gSZyL6qb2TLcZuJNONZNUqNNv5IMzFdedPJXGUkwCBnkirLTm1efnqfVEg4Y/we
HvyZOkIuI5jHWt5W83Q3j8yHZkJYHSudRwv3Y2dDMoxr9lHzSuOC33gNFZcg1AkjCyMP9FZDkuzX
Dv4ktdZh8USadQzTXdiatVM59KScGRjYy2TtjVdoXwsOIAMgKZychTy0rRC7dqR9WLWGQdIjnG6y
STD/P+bOYztupNvST4R/IeAx6UF6b+hEaoIlURI8At49fX8Aq2+ppNul27OeYGUmky4BRJyzzzZm
ma/6RIuOJl45sLmeQqzW2JKh8CkB/iFez3C/BhfVHEwfnYbc0GIK8Y7Kkdtgog1EuKSefLPdxU3Z
72MWPwmd9TZ/zK1WU82W1vsgrekaY8iKZSMVKv8e7mrt01w3EubxCFfCZxhTQenx0Jm1bXxIOuPJ
MML8k3TcGklQui7God0Mbd8eFMX0F0Uhzc3cvuTawOlk2V6VsZMh7UjQwaQ9UaQGtA3MUqFbM2vZ
klagrCxSlpymgIxG8B1EIPJPkKTVSVayZdAtdpNHzeiRnCoQHhKplYlj6Ub6ujFQd4NZoNgB83kx
y/CAmiJ4iMwSByi1OVsD9nEU5YukDQvsMAvnOlTmF7ONwJVTxTibGFgHKYmd9iiqhR2ym8adVp2Q
qXa+4xAPNn6r6miLKhwdOVfERo0LgcaL5E3FjqxjkPeHEp4kuWjtYUy1kwRR2+FcImh5w+9WYcfo
3ZEhFqNEgD8iUEUOva/3w0D+lWaBliox0ltd8gpmb52ntQvdQYejKb279tvh6hCluel0LNWS+Gs3
UdFFVBt7lwEqqRNPsShQzMC/PqBeZhk/66IkdMnpzF3muXQCKdczmWBgapnsrkrVrtG5jQuj7OSR
E4zPCi6+NtE0a31UkmMKitDrLsa4looGeZSPdPzdqhXsVyLgIlYcrNSqrL53BoHiLsmAnI3JlCrO
mk0akp7XVx3Zhm75kpchTForWBMYhA8dfddgJ+Ynhk5p/Clx4/p1LMgQnzdGDcFqMdjZxtVIFa8V
FaJJ029rNNNroTDLAfLcKUoRI4rPPmuT6zC0kHUzBMRpN2SSqT0wlIH2YKtG8lTL4NVjDH9PJ+DT
SctnW9xNPBbX2thBvfDq8VHVRvD5+BRT1p8Dr06f6wJ2m20qxyRW/V3ajMbTmB39MaKhL8twP5sT
svsGBJyRnGW19pdeqYN767AUQKdwlhDFwlsnVkYFWT5RRx9FP4txHLOwR4A8zORa75i5+jueYfHG
b7Po2KqM0Yi+AuFGcohK/hhjNlT5080cgQ5afbB1ykB5SgTWOY7Orx/r5EbggbfXMnny26oki9LD
pENP220OcrvofZP7ThuKHc421MgjuQ7YCo5wEBC3W8GD1BhPk6txjhpEiY2a1A8dvC472hMvGJ5S
4UYY4nhvKqv+iUYqWw9S2WlZTdSxN6qLSWuyEq2hbLqK9EIjjvqdKut03+PsYthdhRSkUxloGUuX
9Jcdkw7rlOu5t44HbcD5pyekmtA7aHf1DrSi2tSCaGFT1m82cmlEtba6zQls3jkpGWi+PQ5HdN8n
zOf16wBodB1z74Q/46RWacSZtqR96drg5IeJc5s8g0OAuSGX7qntImWZeqHKkNYSWxlTx00g+UJL
42rTkPkMnzK2D/PBksVGK6N2l8SajSZRw3ctZi4a9lF4JDycELSoSpA/jt5xjPDNhGKdbJlysJhU
/okrSN/NJ2vEoXSX+CGbd1Gle12xOySdAeGEKEk6rodNhuHOY0xo+lLp7XaXjpSb/qCNe0uBosC4
ZtoAko7KRSN+gLzh+dppjeJzqfWQC30TI9xa/Va5CnxvFTIDM2lrk9pCLBTf7C4YZmE70QTtaiYG
WX7TbnqugcbQlJtTKVPOwRQxEAUNHbD3mEaO+poz43Nj6EGRlwoSf4NbV1j+vsW9mnnvRHLhTw8M
PAacpjZ3TjgSUCVB+cOougEePdUD58T3I+1Bxytp0L6MUDquM++wKXPSJkssBR3P9l5ihBDLKH2M
kIQ84nJAZ9IR7DFaNWvjODmQJml6grcbHBM6FFA6sSxUR3vuI2liMNbvfGw24C6Xq1565JL6GIcg
wsXidKLDoKg7gIuvO1LLVaypNk6IV7BfK965t1VSWLzJsLFUbq0a4gFQvoMR6yggxFIlPvVsSeUR
y8nvhHDL89Bm1p35ERBic7ZbbzynWRuC9BDMbjZQPUaH+6Ew1KOdxdoBOMBE7D30Nz9De1x5+Jgw
PTjNj2RG41kSm0U2w0RNmVkpnQo31ykqcTZlKM5a+oSfSnmMTCs9taUOF4+oGW7+Ahu1IPBH7LEE
azf9wImWegMjgEE7eYJbFwjjqBQlzQA0nF1bUotHYbDAVbC/RSB0GIruh7z21tb4bjJtvTSxUu8z
H91yUxonAXljEzjdwvWbL7k6RtektTUY7SlufaawLwQuZyujLOyl3XgYxeBwxS1o9ydml51TPVAG
1A9jHq9sZa2OSfPY9xCPFH/Yw4CZ1O+wliuZ2mfkO8EC1/EYn6i8w9mtk5tO8SfSXR+uS9NrtzQY
8ZWrGomMMQEKZrZLwYEvECm8C9mcBYpR2e+LsV7VVpHcRE+Icyet+GgoTNtbaXYbfFHgJzMvzePw
a0qK1KJDlcCEGwts18MwYPK473oUoWHHxamKc9EjCyMHNb7UGlhLTJNftjJdwmClM/Th/M/VFI6o
7aJujuiEXFqCKE9JmhLgn6kACQ2tbJX0BNs3AxUxuq52GTIyXjFaNbNTNikQrJZyeK5O5wEtg8Cn
oovMszHUl9EFNYMlRiRHo37to1z/1OH6rsTrsFC1h8CyJ/mu06wVIPk1mN9JTsYWbhHfbDqZCm/v
b+zMYBJYSMMoKiaS6ozY5fnwxXBa50RSrPMx2mlY4JelezUm74oYvx1saUeUwbVCQm+ZvxlGZhyj
NGRCR4MqB29fa2n2hTFlgPHKoqxS50AIAYZVLuSRDruvGjpT01bZzlXUPdtBQf8GejD3toM6SV3A
TpA6Fa+MqdASRrhzhnDllBHGrkhNSbztrplMhDK/9/dAv6uZnzEq1lPVT9NqV612cT7cJFkCy8y5
6XevFsq10b6bzqMunyOJBUFEstumw7ZiMDzvqXXw5G27fYM52yFImObR1MEnyIG26sFwIBJiSVm1
yid4rwVOWthxGebkODkGV99huDQpAnOF/y0xpcsywWWLAljQGtQCMSGhMbXVo+BjCd6n8RP0k62D
gFPvtexsO/2avqPf4u547p1sK6i17pMHJ4tB4q1lqzoLV/r+SSHIEp3HFX+rfK9X8bUoh2qrqu33
eBQjNYaBdIA5DFO/JTp8ceyhzy2w4/aWQU5YEhDha+rE9SZssC5pyFTbCiU7Zn4TnuaDqbAPip6+
gYQ4mIw4qjcKpF9yVNJL7CGVLRP16Fu6ekQZSB2am98Za9WHBvhFKdGb9ijG1nYNXdyrsJ+oG/Hi
iMS/aRm2NiDTxbrpm3CbZgMOCph4LnylU24KpXPyHJMbuNbcItv9gX9h/a7nYJlTjSmSiwyi3whm
kQbUpkJEXc6IDhloKLXTBresyUHaVPeeJy8l77qR1Xq2pcyXXBYP5PuGAM8j/iFehFFL0sElagP4
DW0LU45ak709exIlahqdKM8HHT/r/ZjEhMNPfaRXttiq9fnjvJLgqPslcdq3rGe3CrEC2wlRQaAO
CmXK0GkXaVmok1D/R+kJ5qtGUx8wBQoWuDyCB8Y4HSQCiljYhjsvaaqr0rxSrkDYHKnwLEeOII66
so1lRsBGIN5KX2kPgAanhFnLws8BbPOSyVYqRLKfQbdZj0ARr00ZpZDB20p8FgbeQDMlBAUq9WJm
3mRl7tE2IO+1c/3+lhC9a+Z4verOUc/NhIUH0/JEQR4N6PYSOAkzfIQtQ1lOoGnAfztSNELXasjq
iDsW98CGltVqgIi4/m9DrX0rUWMsKO26tYWeDTXyCMvfZ/PHSdDAQ+VqZxVD0DI5QEyOeADW41EF
bvBHroe10QfucWa1Vo72PUyG1/mJW46v2Dx8n4HsLPKeZqOdiSsIsRDeDX6Pq7kA8SZvTIjQ8KvK
jyGLHwO9WI2BfeMECVjyzSyIGx7KYNflyk709jP7MW5HOEgvYn1gwBSUDOfpCyyQ/Cxv9GXFtjq7
GIVx9maKAcx+ui4czuUhlmLl6KJfAwQ+znZ6Ba73uO4Gn9pIPHSDhv+tp737BCJPeFuJS3H+yjBl
A8xymNc8RYHniIUJBVJP/nL2RDjFx9RYywxlZxvVN1PpjT/cTfpvhFHL0h2S2Sbuo2oTVQnZ6Wde
SmCRa2cE41KPyoPQw36TxpPJYGaPi9xGKkUaxydM0DJKYP9Rs4kPmDTJQM3eLonUcit1YzOfHs4a
cXjlt6BFw2VSHS8dF9I9BlqdchCwzKBQgLfPZH7qEDBAfDFa0+CHGePTPM7+95Xiv3MaVDEHALt2
LZaLX0mdRcAAJtR9Au/s9pznwUDD1Id3Ugi/eZrS7FT984zhz+ONGRaat+kQuGiJF8UpxN0IgYaF
ZkO86zCoI7v80Xve19kWNJcgvr551YRMF80EAOf5lyRrD3IUJTg3GHVSUm+UbustcqHlf6Abar+p
Yi1b1W3OHfxj3XJmntpPp04ygBFBVTNEy4eXuLDkSis7Mhr60d8aedty4+GXVZvbGViaIeSZw2Wn
k5uIX/r7eALPYj/GdG7RIb7dzoKj2kYngeB+mYzB+7+fkt8pkvzNho3wC5o+2mR70nT/9DdXaeqy
l0H9CxRzF3vjvhnlE2IJY6m4SbnLRw/BBKPHQQc+VUKcVztjkMdEadh9AnAJcpz/QOhzfqMj2sBQ
kKY12yW/zv3V/q5TUYz0Pc7iem+OB6tuvct8gFaSMIePAxAJ86/X5i/UtlVvDMFSb+L9Q5rh9C1m
oBlnr/369/fPj+Zv/fsn/f3VvrTLRdMaNWnihlotsgwOIT1htBYJ/JIQ+LZa5Ez2oPOoWXL6eLXW
P3dhCLQxvfTxjR/v/Ps9fdj/9W7Lljs1gz8Xu3F1EyEjryYXzj5ywiwCErN3iVUo59Sl6xmy2rz5
2g0Y1rzPr2i1lp0q3Xj4eLsfpS0uPSqOBfZRkcVWl2FzDmXVnLvExcnXl0N9YN6z9afX5i/Mb6Hn
MfvF/FAHCEPpe2ozrTnrmYK14vxmRfPPg/Ta/ce7ph/88V2NkvyYr8C/AhVvH/TXX/Idf3n6v/4H
+Wr/o6zH/2sI2/+H+Wq4EPx0q05xkv8IfLzIsvsy/JyvNn/DR8CaLv6jYg+J0SKqAgMLRojPHwFr
xn+goEOGVclT0rFzFeiAMSOaYh1t8R9EEXisOKqmGdie8E3/J2DN/g8LgGPb00rAAk0Y5P9D4qMx
CQr+pjkTsKYbqrBVC+UDygP9Vw8bpxW9m2QoT7qufk+bHg9No3JRbGO8N4SF8ujXek2SMDIz1QJ+
azUMGkMvmMBP/WAMHhbPjioXkEeru12K8o6fRLnGvnVfwnx9QOEvNhZZMCszHIlNdopy5+F0f8f4
GI3vnC2dqA4mqahdBHw7gXndoMvg0SmYzEFLbpZx3ydyqWRgX3mW7aSEFe9ANTo4OIBSvxjrqaQ3
JnaT1U95XgABe9hx5OdgwA2UGsFesWv9W1yG+h944tOa++vnByFVNXVV1f4bE51CCRRaezyGhZ6u
RqoTyGuYlAMEmcvU/cMWMCV9/v7r4E9rhmuqXDa/6ENAGoEzNYzQvN5kcNIwwQqHnIlBbJgbTzfG
azdcs4EW0HbD+4jAcuVFZbLFjVLZYH5VeJBbKhIBojbKT7FMvzuuEZFV4XRnu3Kexq4aPp5p5AyY
TkBaVaD3NybDDEg0v1onJNAtf7pb/lpVfs47m4U1//gQqQ+ooEi2JXcX3cukDfhpY7PyFP/9PK/Q
tdbhI0ROHJerILsSOqAcI1t8VZJB2QCRY/bUOBtllOPRCIdwRwzFa6nX+dEebHnUCMBY2nSSuyly
4gLHblFDwrq5xIK0zjBgFI0Fo+lDPqydq1U46RUpIlVYonhH6WHR3rtYh9a9kp5jDevCoAtLwnDi
WzB0sM0RZ77XGmIN6Smf8cB8N0rf380RCNLpPZy4kx++7clDYtu7URfhJe477UlLPPBLoE4desXd
8uLHpKflMuigyZRiHqH15j6TrfGl67LPWTfUVzvNsfpKU2JMfSAR7LkbQPBcWktHgvxRUX5YdR6l
6n4dYt0Aco2VNSJ+Z9FRPV9yeKGX+ZFGuugaSk0D3b+VF63wbth3l9ghuS1j0GHta+gvqV0e//2k
mr9dqtg/cCpVMiJ1S2UN/OdJ1SuXXLERw4VQG+1FUYKFgjEkyBA7Y42QRmW4UxifhhHEfsQMZV0w
oj3CeDcfYyZBcSwYE+iB+Zgl9biykxbdeZ25ywgmJSPRBlZIq+tLjNXTgxE4ykvjdG+OM/TX+YuV
f2iw63uJjNFfKsHoQUgAT2GKDoMYKc1F75dJoL4m6feidrJLU08E2qoho03DRZUMRvAeI4xWQdaY
C2kEw5Z09fzYScKuIhvhreH29quZiqMjY96q29cQ+IkB5kXqkw9bRL2RtYRC9FHzXdrjU86w8A91
LK30LyuCqeKSQzI4sjV2EgI3//kx00lCy5G5tkrd9jOk81JfwUYx8LBE3XHFBKG892UZXUffWdjg
Cgvb9tONE4TVKSicbN9b45XFV3+2BqoxRBjNUUxN8Px0TPpqTRxJesi7ocQ3G+ovdn/JajTMm17g
Feta2cXQwK8ZGHurMLDQwkv5ivrZYNqnL+dbLhBtzTitHoHUfUDKrGj283c7auhiNphEL3oDcRwM
bRF7JBcZDOOPca1GzKtzA7ON8okaHowKafKuZqRCA5wGRHqIqLo7U/JnKAduFb3fgCcEjyo0H82l
HUWXFTyGDkG4eFp5yBs8HaLqmL6XSrP12rz5lOhf8rFMzw4JacwmYZBa0ddwignJItHgvGEVS/wt
JSFJ40NfwvpmiHzqclN9NFLl5AjgLm/0z/NBafyDHhHptcBIMbOa5w45Nt4OY7tIMokwzJD2GX8j
+zyapnEETxrcHvAwqJbzRVj6GHr4Qb7rswjhx3QeDLu3947AUqx2ubQJA764ntscVTn+yGCJIGaT
3qqYzjPhEku9LeO1l5fBIyFeZycJbagqTXbOiMTaJs0DJTxrUx5167JSgMgxTV9pGsOOQgbqJuoK
7YQlgrZvfAcfUoh1f1jriaX+7YJF2sh6YAlD1+gepqb6p8VeZaDSt0NgEiGYmecGn98llq4V4Kkl
PyWOewgM6LKOkb99nOgAHffG08aefFanWBmxIY7zYSRI5ChiTVuX6jDs3KF8washOmH1FZ0MKzOe
ezgt9feegr1bgLTiJcgOtolEGJw9x0MLFCTILUbHtY8uxFq8MAn4quET4d7gJYTNI+G5tu95UolT
O8W620F5F4zTb5XWFWs+nQxib1vs56cyqSk78FmeFFnNSqaltx/Hjg0XL0MIutNV4qnDyJ2SFm92
OiqnPCnkrnEdmjev1Cc0HhB3ErpJ2Qpo0mNHGCz0x8bGJ0RMdymkDkRlEuQk56IqY2D0+dxLt9Z2
ZlOWi1STwSRV0nFM4i+6DVWwampDPTHWUE8KpqUo3hN12wv9Ese9/9KXCi6McW5vJaTbF0qFC0Oj
DdxeJkU2lizSIfNW6iehjD6a+CYzltBc4Q8NFp1nZF4C/ipfb/SdG/jx02Rg6sdVuIbjC4443615
nflHUQ4ewyOqsjR64H4j/yQP12gySCArpbvTQ6Cwgc3QM9Q/7Ub/7Pctl+m8YxumTbNqwMf/VVjr
+TrMm8Jv1woWhwu1sdwFTizpu5+LdWOHxZsicGQ0VFU5ALLVGzeK23WEadDS6YNuI+wiuYaZn1z1
6VEcG8naw/eNu4+n82tEUzRrgvj0faGMxmoOlXHyXuXeLI+p/iMmj4xEviA+ByZS4qgPxaoPwnbt
w0/ArYMKzKtNDVx1Wt6YyDVwC7Rk1bputClln2xSc4BqlVZpjjIudzdppRpAx3627jqCSFLCHJpS
yGUwIBEItTi7FblM1/MS8++bu/FPGR9tg3Bwj2NGaNlELsxNzc83sYm3dWxhqIjOplFXdkZ+wnww
/+vR/NTI8B5b1Mj4N15v3LzW67bzwq/5OI6HYkCl6PZcFGryZOUWHBiYM4uxsuQ+gPJ7BHHK96Oa
XSuRd8d5ifxYJ8mE76jEPtbaAMUBE4gkWRJl7aw/XpSEBUB75ELGHswmBaZZQa2hiPOokSphPGc+
4RnuJy1Qtecg4WYYC/uTTrbMHxSbNm3cLzU7rZBFKYQHFzCh9kt1O2JrNVap7i1T+ryD2ubDUeE/
P86PENUhTOTqXc5bNRYqrNDujWqHe7wPSkiIGnO8vmq3CHFqNC08laLodinZyAtLSPeqWP2wHQ1u
wvmpW0KsKPJJizSwjyyUYeS+n2havaH9QPJRHRWoQ3ubJXJZdJQEgyJIaJtSkLQRrpVPwBHCuRRr
ebkVcSEvnaIfS0JxUH9YzyZTjEUXdfY9AHfCGg5sEFV49TAfYhi49qA1S5fP1pQJszDoQbaqYobe
FeEnIfpi51tfxajG6rZAAHVW5HsQj+q2NJVigxRXHLNw0MDQM2EtRazWMD2IwGimw+jGxXF+Oj8a
qj/0c7/3IlPa+aQPZzYCv/rXstWvXeYweY6vKVv0UYuhHXit0HZ16L9XzfAErdIl3oudOX1BrmMv
Rd+a99HWdk5uqZjJ46uS9OpBV4rgxYDesoful2+I/mY+VeLl1VBGLms7Crcu1L8HP+i6h8LGXMVr
ndv8LBocZn0kUWLF/hJ1nn6GG2Wc50emj38uflx4TwVOccI/S6VfQdsQaRtQtIo7pRTrOBgcOnaD
9gK2ODEaM+OuDcv06DrNPs4D+ZD5+RExrnarmv6L6YTdugMMPuuOMu59IVezY1KfMMuoZLcfYoQ3
fW2t0rwlsE+L7DM227S9bv3FHTVOfv0Zlo636sdKuaBIfs8iMzu6ao9XSYxwdQ9r7QB8EF+bXH2Z
f5w5acUIakCk7MLuarXipsoiefn3tQpI5ZcbkJbShRiORIibj6HJL02zAz0oM93WRu5R9Wtd0e0z
yAb+u9CUloFlFme/3NA9UCVwJ75ZWUxyH8yLi1U6qyoM29N817VOg812p0coRqZmxpMI7fFdAWvF
+x76R7FS2xBOnuZ63+0WggN8pkx9FIYDi94yxKOPWdw2H9goRzLpVQ3ed2qkyOozVF5Bv1I6KGtF
aX/uKa33+BXk14FwvSkRA9qfB/W/7hl3GbVtHnwGTpv5OhR+cFSV0btpU4EwPQPBcW+wZPqgjW8A
xNWRxfUhgp18mw8it79FWUugr20gZBWD+jZvEnrQ3ahGnHMvW2vbTBVPzzx3Nf/78ycyHwKnvaYh
lerMSYwI4fncWK+QqPMjaaLNYv6ExfQxK9LCVQANYKcXrwVNwd3KExruNDHJoanqxzH+HMvgxoet
PsyH1CRlnBmUuW0ns5kpaV1tyvCauMOddGkN15XGRNNdEVncRigi8kR6tyozvjZ5TuJXRJCRxKR4
YaTqwKDepOAw5aPrJPmjjts7E4XEJ5uU10SVhAcGOONi/mrj4wwfZgQPKjJ6ycg6vYw4GFoHNY8w
cHQSepiwEO5SEcqb74NXyaknQjBZrwqdb16JQDSbJkWJVjvlWovL4jpOt4015gcursu887VF2Fx1
6V7gFbVPzPJWsZtV+67x9KU/Fspt5sTodaqi4Ylozgo7DVedboa3ptVhC4zy2uVaCXdgvIOOVddg
8urBSpp0+JT1JR9oZB1biRnD6cHNDYO/DjF9EjrG8ASrFyJ3FCM47NPqTjIOah1dW8zXT+DBJDQJ
gt3NF9foBF9KRTl3Ueo+0G5FC7smgXmiGFWNqTFwaPFjJf72qPS+sywsFb8+6aQ3RbzM3VmN++5S
QgRBwgAd1OKjP7b/9Wh+rbZbOHyh+PTxxUo/9KWRMQhnljajE7TSzV4Zes4PSMFDYr53RZA9qR5D
UNlG70ngTib4ZMem3LW59dXxSORoy9C/BpasdOJFovZg+qh8x6pjAOvq6YYKFn6fgPBVpyx3sw4N
twu5LQ0reBz0T3nWsmO9yLG1z/Opixz/ESaYDaPGs76pSzVBgCw88xtqLXtPDfC1gxJzDp3A2ZgE
Ox0gaTT41E6VvZsEX/LcR7wz1WVNRvI5I97vzYhlnEbDR7Za9lQlKKQDJssw029REw6v+Im1mxSH
5VXZtO2lzOLu4vnDwbU64wCoy0vT64aRmBumhNGxtqC1gnpBrcaLpTMr7Vb3fbrHLofUJrOqFjE5
LE9YKQ17tcQXQipdtv8omSqmfFhKVeV9aLFdbEn7WSeVaT4RfA2dT0GLh+5mBZG5ugea26xsu723
nlvedabYoFJuuIkQTh5iAYVInawR5keZE2gHjan1kuAtzdrWDHKWqhPhrjeOirYtS3rWEanImhUR
g9GStMJnx1fuuXzXp3ZvZnzOBy3XxkODpAlz7uo+/600e0IbumkNKO8YfYcnlYSe2IqvvZGn36YH
MN/KXZB23FIR+DsVudese6iYq75uaiRL8k6r5d2RnIZb/AX0ZScd7166mXKvUXrQKK7KUNVOHoZe
Rycp8ATCQGHFLZRjygA02rildooVax+NtnryycCA3QSwSszmw1x/jTbM/dhB5W6oKcF7bmdhLRVf
vRRoO67K4Pr3ITDpkSwlh140faGNxTZI5Unv9YoUUa9f0+ANr4lvoZNB9nQtRWE9ogfdt9QRFzST
3rKxmv6cvXU6JXqbhPFhQHuLoKQQWy0W3s10vkbhm9/54VKS5/Ly8cgSpI3H6ZNhjt4aAw7aoLKu
9nU2jpim05bOh8Yetzlm8VpSZfu5q7V0vYIKP7W6cwM0950mBP5dJ3TrZuIZPEP6bjCWW+SGREG0
Wb7HioMhg8tZSdDb3GyLvDdinY2LIZODMYb+pmPEfI1ZcOm1p9QRKyc/uzUeBJfXIIC9NXC4tMzh
+EA2tUglO86P4F+h6DSNUay6rmPXtpXskgLPuaxPx4pIMhgW5nBhkjCuCjjytmzjRxkpNjxvm6DR
ULCPe1WPK49dEquZZw3ZQK79XOiNf0K8EWIPYrXrqqEPk2WZ78tqIOIlhE2X9UjO56s/1bvH2iYh
4awqvn6oM7GtxxKxi86Pc3zo0mFUtgdDdk+F4TpXLUsQJ86fo9sozToKBrHN8tZYp40jbrmQCeRF
J9gNan73jbE8mYV5RqLyZEyX73xIuWYHv2pPsLi9e9uCq6HabzcTww3RaPfwAUfBhOPHTGWcNm3U
XUGnS0j15LndX7EFZsTi1lQYUGQuWSO/GsTEmAtLza3FRxsaJ8hkPrAGKHTWyqud1tukOPwc5qQj
4VP1JnnVLSDG9CCovnlSFMzDCwNLgLHWnvOm+BF8mUbBO8bUAbHvvvDYfA3CPnOBzQCB7laty6Wp
tiwxfnHARS9bRVkmz3IoTcKy3HJnZ5B309wtT1XqRUcoW9AyU+yau6/KqPvn+QAX4CkpI2OfB1G2
sCc4j9RhzjCDnVMTfw7d0H8La8wlzCitFwBYFjmmcXbXw/JVEXX9YKWBdUxHxJ+yC9U/tIi6/huK
i8kQSXKCaZxjEXHwS4la0Q/2Th046yCttrMI1RQp4WOqjJjylv1ZMRCEGAE41uCA+xjtnbSC7hwU
JGLhp0H8WY3KihCz+i7jFLMT+3Vs8EaVjZGhaUZGw30znCv3Mu/ySPfzWx5mF82KLOrvCMhtavS0
MPuOi2u8jwvoy9B2/wLhygpKAcKNZEUapLoAvGFL0QjWyeMBlLk0H0Jmn6sPxE6P8EiamxFGNsQ1
CG/bDC5BXUaBBRGBtofShnVr57scq+OVN9mCY+xz+EA+LDAho6jZHPRgRKNjoohO0h3QLTbhdUsV
FlkDtZefX7PaSO/GHQfmjwKsQ1n6mudQmIdp1zcqhT5U+Km1BG+AxeZbP6quSN9V9jnFC1Z26WDS
IPXnHEnthqYQdCWpoVhGbXWPw1TbZYSjVKlvEYNI8CMilxPelGfMdMNHO+tjjOlWwYQVDywO6wBm
6qKeULYZ9c7U9G7jZbgSaFQbqdC7gvXmGYKk1HA2f1ePrZvSHIvBPKdGi4tt0g2vgUZcpOLGZ7+y
WGvqPDj7rgqWm4q1LPC+khb3nwzNbAN5zlzbad2dCbQn3ZvPeidx7oCBaFGRjUBQaqppt/mg+ybp
3o5z+fulQIvERJiLd3Ud6B9vc0gh3OBjrmKDZpnkALbffSvuz05hQH3uMzJZ1Xa8GCrRhk4QYLGQ
D69NnUHA170n5PzVTjFxCTKKASbKGD4KOnrsJpIGqut6bjYCcxj3gYjdRQ34/1TX0ryH53nrmEtg
jQH5XwsDRWC8UlSfiZZlLOqp4gCealdliXdJnwCfur1mLLRqBNAAiVkXJcwwL+LsK/hlE0Lkk6eg
k9apw0zKBy9ZljiuPcWhjfNMYu0KNUMIBzdu58nwu532/VmdLKVQr65xm9IPXuaqpxDt6AbjcHaQ
3v6R+aYzATNcBNPm40mr2rVGdAoTKzyOxmfyqvC7G7T0NtTDFwwzHFr2oNnOEoX5oA9YdQC+34SJ
nXQX9egPSZJQohpHpTChk0l7DB0g5Mktt5P/lRzMZ7bP8CubwIJx0PCGyPKsZApmVXKcXN/4bfPv
nQ+ayj87Sn/7seR3bQauQ468PjTGJUedcmFAbFy8BNcFpe2KN8SYcP/8osUlRfEPtuYbV2lBrYuf
i9qqsOpWI7AeDWafjpVtPdj9q601302+e8nIWt9DIDggNx3MhZnBjI6bDPFBVUBV7PNT9b8JO6/l
tpF2iz4RqpC7ccucKSravkFZDsg54+n/BXBOeUY+Zd+wJI3HMkmw8YW910ZLvvcZwMJaUrZWgNB1
ekatK9on1/G+QjQJ3jGWnBU/7w68su/MOOxNTq7iSXHQE7WW40zx6emDOurNpsAdQw6vho2gD89J
YoynNPbJi+p1/3B3FtZGTB70NNkyEslObN7NpFZdbeaqTDD1npS5vHGm/0YfLklNJRyalTpR0YnV
kQfvb4bJnqip5YCCu8TQH2TBAkVrs08cGuidBvRcpIRhYBxgmOd3xrgcqB+A/aju0sTJXyzmWV9u
wabikxOBAFY9HV54nyXPZSK7k4F2K83TjsRyspPV8RFZcLH8dX++D1xaZx+aZnhgv/JJYxm3Nkn+
O4W6/dgn5fAEjc4mPK2sdmy90uOfxyi/TVFYLWoS0YFghk4K8cesUKIYoYBAjtjkFhi+uVW7jzsA
tWfgLhg73fu3cIDXYLqsddDAsYFRTo42FEeG4u5RRy5xpPuEVqPff1JlIzrqaI8Y0X5SJ8ltmrSb
ZtLMT3uyeVkWKQ1/Bi5TuMmmvtyvh2Ghypa/SKpFuMdbTTiu7HiDofhcspzMEj79+VZtQmtNiGWx
6BBDv3WlUcJdt5rzfbZBAoOWaKCZXLN5d7mvAc+NvvTGaK3ZFnV/2dXexTT/1jkwxmW2aDOIgomi
QzL77+orq/0s62mr1vf2PhPelzZhNQG0Gw9qqRebwsAwYZgd2TZh6KjMiLsT8Chv0aA0XJkYPQ8N
lsirDpFfBWNFJcoiwrMRF4DGfutB4Sy6sW8Oo9Js+qkbnR80cLRnRbMwwcEVkQF+t3n7USfBwc6l
/RZ2QUhwbrhlhjGu28nrxsVp3O43dE9RgjdrHI2N7WTBTsgi+9zXj4nqep8N5rD8M6e5F+YCPulg
neaph9rW27aQzikqohc7Jl7VmurzfijcI8VCtjaKeHLSLWvpHQ2w8Qab10PTptbRnrbTmE6zI4uB
heILSk8wbSjmI8iabLzFZX4YDQr0Ls8ASdF7MYcbQ2PbgxId02Y8C/Xr/MkHi+ydY+G9KI17VchV
PmZd4z9HmLFcZfxyfy9G1FsvXg/+h7IkrjG9Rpb7gynxi4ZS9yJzaLvk+aHtH+v2xTbMYAvZGvxK
V6Ohd/qBt6Gpv91LDsQ5RHZpPcCpMB9PbW/Qc8jkS49gCQeT42w0nBgnE38SNAwIEuiaOsaGgBn7
8Hko3e5ideZ3wxqU3VgW+sYhFXrTq666aKpeec965rCBksAQgtNPr/eV/BB5M6NxvJKkNLL7t7Vd
o9kooLTMHDkUcOCprrLpM/HSdYb9ej8JNYLYn5hSnEOBHQ1KnLZXYIIvqrTR93WHJtuzGomFpb8y
bONONo2zOITXhdTcRatjZp9L+VJXG6aggM+8OLhqQATXYDXjrUgQRdKonBV4/+u864bDvSsrnMoF
OTpqpzJ3vuthnzzHXpatPS6wBa7r8cI/8lNcaPHRtrr4OP8CN2jTnUgkoXU9sZx5zNa+QHsGZ6F/
xrh6qu3c/8pujo2rrIyjDMLXIvGMSzzteaZXd/6ON+FTHmTmkbn1uBDECe8b7kFAkKv8oIQEcith
UC5S05k65OCLyBhpTgITu1PcDWp0f1NM8hNkDCbuieK1SrBw5IIY4eVYmceUiKTebNTT3AcFKT+2
y0Ju+yxw9wVUzxWVufqZ4+NTJQNxi9JxUVl6DYauq87mQ1IymMpGrIvAp6YIWbP/fl+pNM34mdOx
fReQ4ewgeK8k9WJtFnSNNsHH9x4sL+3hBEjHeCD+gSoypzGdv5VmFi5b9EAQapIDU1L7e9T7b0Jj
AGCIHJMiu4TlHYAke3EaaH0vaiQn2hUO6HuhG9kYkwgfZ9x9zCqPc735v6/mnxGp6i3/2R4lzAbt
AKyLTpLQpmA8+nj/L1Yqkt1cU+Eb0nf3jtKsNdbCETbCRaZDnl34gSPO1iSZqKZbQVWPsHHnwWgY
KMdINsu5mtdL91YH2rZ0LXkgQmQBqZHuIc3L6JQIP8JTyldlQc+tRKqEvISTW2+mwEHh5W8ury+0
rQkUyuMynasXLIrn+wtRW9Yj0S8ICCmdFpqhLrvGZrRmfPFc8MyNXx4MKxfucWgmOPN0lUWBQrNk
ZfD2puViSI3LMsZXt1JX6ge9iZmTlIFREPKhmzvgIfeaEFwrEDBLpt8kl6SVYAyZO9V540l5nm7v
H9pxAB5U43c/4ml7DLHBn4ukOVeubh4c+FgXEQ0eJ+IAijQCmdVp6l4fSN+4KxusgQuSePuARGKP
xf501htd/WXuTmyZy5VngiqYp3wY1T7Nxfhfaolp5fnfG6Gt6ezkVe663Ag/Cv7i2Ipk6MJJua9J
Sum3+xr6HTlJjrNPpf2OPMI6ymbQ9vWEWylRwpUOidBxOA6kWDGTwVTZIfoIApYLww8rRyAhAolC
xrKWthQtFt3Q73EtyAafiv3UDdwsYjusn21gGRH6ViId17HoiEUNktVcEbDZxJABCAr+au22J19Q
QheFq+5MDcpy3pBeRGtEeKw6mjbbmFy/JkOyTXlnQCJY4i/yes36f14p7mwqMwENDwYyyf+WDLal
ZbZiqvOkiWlWqPBrk+arF8sA079tXucHFWgAXjj9k9bRWgfqZ7/VMhYSkbB3qhs8yTir9mM1aKSL
JPUtdDB26irJUHAWP4fSHDaWKfx9ZQskcHlz87X6SURF8B6lAamrsbm7D8Bd094EaU7FAoHrMTU7
8lfacTfrZMomYQRHSBY4bXIaDVHd9NiRW8LCTBKPR0yjIenRujLeOhv4alJIBFnTEWPitGjsQX3M
oCsumI0fzDYcHkw9J9chYdA9P1S+ZR4UX//iWsWwT6q8XyqFCq2yr42tkWbLODW6s4Puktz1Ll2V
ivOtU8vuondl/lCSQLvw7O/3jxCSvGVstM1jSf2eoXmD2hjLQ8ZdsggrfJnxvpelcyJ+WluNuTJW
F8RH5OZMzf18tnuReoSsUGC5YpU+1AEXwbSC6XyXTClW1to0/p4fIlzq918LVUmc+sbLzvdrM6i6
t7qO8hWc52YTSgBuEvGTBLQAuiVwznqqJ5io0ugondBbk9GU0MNajE5nTVkZR9H9JfTA9ga1Yp+0
AHe9OvogKhSdfWFiFE9Fq0Y7u7QJG4QOtUuNVF9hXx4Wo65YW1d3Wec3HMgJsCwNnBNBAUGVBawj
QZ4Z+b+O4JQ08Ag7zoXnai3jRie+a+rGVfKfsyZ8RKqCZwfXycFx9XqreARepF3E9ErITz7rIll6
9gIOOGCN6aScvy3M/Pufz5d5o/vhfDFIFrBUNPJkR35UtQ/FMLRDO6UEqM3Na0RTn2yRfu6R2mMa
Y6MQl6hmWj9pwTLwrY8cddkbMOaAUU4VeA5HoRo65j6TYItweY5+r1Eu+EzISRe49WXkNctMq7em
lWcPSHHype3ojAeHVN31k4C9i2yfMYu/0JucvLck2BvAka2SYgHPS7wlsP3FiUr7PG9kqpJm9q6B
6S1M01NvbdQY+BWXrBf+4vnyJoSuWylSR7aLqe3BycfzXIB1wj7iASQv0oFDq5bJqxtE5qVDn+G1
qvGCfM6eZB7yFPWKfNMOQUu9q+PlrN1iOGaE+EGJV/PPBYmji1rJ/eXQjg+1brh/OdJmwve/3xvH
wO8uVPSNDo6D36RDoSz6xpZIQ+/bVaCqy9h0SKwB+nqev5of0oE/Ag9kINSgO80z0F/9jOFW5kK4
FQqXye/T2VG2QvV/ZS7inceeuwMpXfBQmfvMr0Nu2eBD5+bfGOvHeU1XdBlaKlOcHY2S1Q3MYz0Y
3iJ1AqTCowI1iolN1NrRK3U396K8s44ksd60HrVY7aMismIHJdaIGh/4kXlrbL1GMsA+YPpusLXk
+ufL+veXDjC+JqSER+9g2HA+9I9+7Q6cxcAnWZumy2CaC6eEfmHNmzo9B1Dill7xm2+FzXIYzeJQ
S8Xak+ScQuj21yEhias2ltqBW05z8CCOCqKd6fhfUPoXVBCEQzrESr8ASc2OUSTF5zrOV1mok9PA
zRhGp7np8Cp9ET4QrJ6CaV+RbMQx4zNpzzX8qpEt0JeYKZm5fbOaZW06E/ulznBhl4oufmji8ntv
mLQPHZPWwn1WAz6f+sSen78N4vCv6QIfJSAOs3UE0lQauJ85Fz7cRp0kpI4LUDTOVY4lum6BcC27
tDn0rAEyzGs9Q69MkVxHtZ8yW3GfeH01nMoE2xaNMjVbLY0lgvdiJ4lb2zdVoZ01J23X0tj9+Z3W
f9PX8e+VAoks+xKKlY//3jJMPNr4FAN7muunoO7tq+acQTAol/mbvkvsK3Bc9k4pHo66GNZqJa0j
VzuvopPRIJOxlTkuiQWW7x7mB6ka8cGnh52FxVaQ0NK2gz0Bz20gkkF4DFVX+4vg94PTEqkgT8XR
VUkDjUidyOn/VjCOa+SCyXu1jCPjJiZibjGtL4HifrUi7yqD/OC6U0+Tw3SKNDiEnsbKNcQz962R
+1g0yfvITHLVNOzqofRp+7B27EslB/uCSx8tjxv95R9t/Pb68yGzuJ1yuXBGmR+Dh2OlGDQ/I7zD
YVM4iSw8P4ImRaD5bi6Y1Xj8rreRuU9q62ClrrlzAmXcosloGM/37UKYbnoJrPD9fqfmfkogcd6g
1GYKhB4Bcuiidpjv35ceE3OmSzRzE1cI+O8QJUEv28pXx2NVP/gjmtCpp5sfgkGWD7hk7OFvm6j/
Wpp5t3jiwsYVZtPnY2v+8G5humC60qr9KrTLH/NTtUL9KcnkeCripiBkTa23vFXd0SqfGeXXWhRv
bKNPNhmMIWAJ6ngEfggIPEdtoft9fEs8CDBh521Cw+1Yjfi7FPb3lWPXPoiuCTfwzcVrG/Q3001u
Tu5tdUzziA9br/zLCE7XPx4EaMFsniHvqo0gDFPGf6/GNJOpIrJUWTWR+W2WXJIEGXKw+enGy1WL
jTXyIojk4QN923Velg0a47l/RnZ1mt49DWh+5Y7fcvq18IkYKmwTx4gZfnPPHR24LJr6POtorHiJ
ElY4mxTO6q2tg/qRhSnwr1kricXcWDqTLc6IA2sdOtbbPLIjaKGgIk2OaVwEuwCL2zKf2DF2HbD3
7qUPSl0HSo7R5gz6lmMKkUaVBqTmyWIA3KSi/1bGR072icXh3NpKN16g8VoSPB4Se5Gjx4iiIl6o
Uz1WR35wTuMzxce4BOFXn0bPRYU12peQC9aDaPCN1Mansc+75f2fnlllt5w8ePfBzrza6TFNg8X/
6YW+8zr2IocYMomaSYf1lh6xyoehs3yQeP4mRxUyj5Yqm32n4GJfY1L5Zzw1xJW5m1cl+cQEEyxG
NrA09J2Z6yr5S+FV0wKVAi99AFRlvJVxfhH4JUwOvQCH9iRZGGJ26ojYHgO8vY8G0AKB5us8PxRJ
t7uv26e/a/4rFDJF1gnzml1UppdW5t/JRAUzY4yCtGdDtbdAxrUtrvt867VCPat4s0CasEyKRLyW
shxXch7bqALbP8BRZQD4SxOOK2dSjWJKsglpSw51NOJ9ue/GHe9Y6JB8CVOMmUbr/lUZ2uyoBa9F
X1pP2BAMvNwTmNofRrl0pm2UO8l6Y2mtEOnrh9nUEDcRKq4msdZ1WWRn2yyI8x6HrlpnPeZ2TlS6
MaRL2ti9q52O56Rt2DRCkbDUQX/IUbttosDNt5Ez4C6ILO856YIOkaYygl7V5RQLiMZUBCc3kuOl
ZP3IJpZDcZ74mjahT7DUXpmHXO9FXMlSC8rw7f456sxqEYQdnrou9EH3CLExxtJd2kEnmA4b5OjN
18l8EQHtCbb0lDSbatF9p/yVoCDJLyhFa7wZXhhtx2GdAQ1YBnmOHlPY2GgAwnY060W50cGN7gzU
AiQNgKyfy2fyalgdRwK7uojZX1kpWa5D+UYZUCy06RNgDNprg7L1olu18WLxXaRNqXOz3TLVapBx
3agd54dZquyVw99MXeZ0CP27ROaQwjSHEgDRh4MO+cMhbOp0lqUJkQOcV02BBpJVgAS6yz3Jj/nn
2/lFFTruiRiq64SuUfqOsNK++OpKkVdoLvgZEnq+pEkOTj5QUGQSyXBoKnWROzkYvHZSVdflSBqz
Qq1XT99iM6U/rguyD+33WaKtucBtM7FWhTd8AcR+hJ0LZK7wD6DF6kfZxi8tuRonQxhiVVYdKDL4
OOnGHfDNK4yBN0PuFoxlfebQU8/vjo22/nPRhGH04+umO1gcAXHwmqlYFD5UefWAehjHBVcFTjcc
nRhufrUWahWMaw53FbXRwOXiGG6xQvgAtnhWm89vKaFP2TagJT7ZgA22vl2l0aYM0JlGgSlOdsOp
4oOIKFMr3MOpIyiQuEWGJM9w2NTj7JJTHGvcouuhGC4HkBLIB1axcHHbBEB/ZssziBp51NUxRw9Z
vUUyO2CjOc3vZzzUT4XnXtgNGBsDQRCa+8Z8mAe4Tec0JwLHj8IaSepGnkueooXJDbXeDFE0Bjve
elFfYiKbzms2jQhksaRwoFNARSigXJ/4QV0U4z5HY7+cJ4wV1rbZcaWKEz8Ir4AOYqY0xe2Xrr/s
Cw2Z1VthG9GWzYD1VJp+diAdQSZ475rRt1+YOXXHCurGwvcSAMs6p6JwgNEPaq+clFootOGEWWAD
Bl0H0yXfNnbxqLjMrps6BuXKh26h8/H7asfRHuj3oY/qnSpG85luB35yGPaPHTuQ1fxVKvXNn68h
+bHww8fNRNI2JqILRYI6zeP+5U4TTCTKREFkcd/kVBSXLOBxprnajVjy8DWIDEp/okzWfqCUNzos
BscOKgZY+90W/rd2rwjGhPg4hWklcwV+ZsOtBUvFa2/FDERot1r2w1nJsYc/Ky+L6JiFhvOuq6Xk
UwbpmmEw8FAjaXYJUbXLoQP0p0Twq0gXWCEuZ8BQJ9XV7tVtihTtxKKHIVUzHAko/PeDQuIuDLZc
7BWMSXs0xYO2av1PaFPx/d4X4oH5zU6SH+Xkd5tyq64KyncW/9F1QI2lTvetsASMN5/OEvDgNoma
7glj4cIr6yNPPzhqKGeI/C7XEsbG5EV0b4LF7J74QaKzRQUUkNvcfKPgWMq5YhJtV5b1vkY8jfrR
KB+qkURpStAV8CAsUZnA9R+P9U1NU/K06upvZf7v1SCjCK44KAuWgS/s407b8Wx3rE2iT8hXhzEc
LCIzt5o1xpindojLY8N04Rz0qbm3tMa5Uin+TBTXOIWl1RIPgwTFzf12USAHx8gQXohnzViGNoFY
VLjRz7Warrik7LUI8F4a+ddE85VPvjacNR0Wy3yPGSxSa7NG//LnK5l28cNpSBlPOU+9K7ibgO38
cBeRRlujIrDzzX2REXKyb3z1m5Gr2dYpqNi0xr45sRHerUdez6JR4GZZodyruNhzae4NkqE2uUEk
k4YRaT3PGWSBQzcaC3Yc5JlsZq1TIYvkeP89hUIcki8aeTThDeO1dpHrhc4NBQvX2/QA+VjJVKIK
Mie/qJU+nPNa2bkjt3bwcGqQYIJgyLKZDYu/Rq7zV7lbEb4pHB7oo+KRuSnTlp5PkORMz2NgoNQW
9sZ04+qqyqy8pPpXObjJBldPT1xX1T5HpLWgQWft05bOlPar6au7K4T57DmDu0/2XcAM9PFe9HsK
V0EqRfOAJAmal0U74CTQpCnO6sde9OlGjTEON/10FsxE6y6Q5BJMA2m9WBXs7s9Mt/pzM5a7+aCF
v9g/3JXh1sicdi5VfWanZlCCN696xDKq3N5tU0yBOWA72Kd2BpBmXivOL0ZgJWcNHW9SNuLmKgqf
/8h8K7Rka2uRe57Shs2ZgpGvTSziC7erlC3MfSbkXYdeJa+0H/cTwP7sszY8SyJCoB6Y+j9LrjKM
SpDd03qrLgPi5XgO5SQtGxQIVtPTY8DT75Hq/IyHssAE/ZNVDvXEQAZoNE31UIcZSyDS+Wd/qCpu
RqO2s9yQpM/UuB+UipIDR9MsYigJBVn6DhfWar6o5oe5vZqPUJgB7VobiVTgM+VgqEVNSpj5pm4g
FCtVecnweMwbas3B6V90DpvFJFz1Xigus1ScNCMItzAhN8G+2HXzazBaqNYRc3+lUqmXHcHeyzLs
EkKYO67UQvnqFzS39+VYO/YrhsTTu58p6z6nqfPYzq2HINp6WNBPLHH0rTZWwGL/1pl/IPdNnbmj
cUKBiQH7gZv1QzotyXpWYvRj+4/W0c/hJbvMbKHLme3j/KD0GuFsXqPv5m+bsBoJAX/txv3sitdM
L3jKuyhaG259bqI+XaQVE+BK9S/zQ+eQSE/TmHB/UYpT1qtIPRMBR8oz7fP9ASMVrGQikJEcubf7
5jaH9npXggsr5vVDPEowS+2sK93sjnbEhU3pUS+yAqx4rA7ll0gtzlnQH9PMrC5ln+b0uxehjsmr
PT4kQ4oPKZ2en+qa27HozCtGjeyYTjLfnobjqNu5QD+gl1wpffJQYbte2GOZ72YddWDhJ0Huexqi
qgJ0zWfNaqqdRijAnw9Z/SP+hZWcCd3HsLVpV6vPdIZ/lwsoxv2oENZ69jp3YrSw7vMhGTC0QxLA
vvFjDB6Zppo/LTN57fF2QLjbWhUnLIrE7mTJ/oEgIA2pxyMLQBQjlbGzi6i7hgBjD7U9vpPprJ5Y
9WDZR7+/YPuWLv7yND4WzqxiUSQJIgU4VUzNnqqifz0NFXnsoDRUKFHhM/2Y5DdlVaZUjDh0M0fC
CCAvbDMQRrwPqgi5XlLC9FAbbWsNlPSJTWGhtUxP+rRag5o/9tHgHoJBRaGVRMmtqdDZt27L1KeD
3ZAZ+uXPT8H6zeANQckxQGFYkykZq+1/n4KpxCIuKitiLADHRYlKNvYomg+Ig+cTl0C3lPlm9D6q
sj8OcBzOVuV/SjmlLjreQBEW118gh87olmabyJPMHW8re0Zbptb51/nBz+HlDgUGe4gV5K+N3Ptm
yno+5naG/hbgeubqVEOTu6Xx4KMtbPSqS3ZiLbcg/TC3UbnfOStfuM2B0GlvXWamu1HI2l42JQbY
Tl3/kj40esIyGkusygT+gsGXwMFoECj2Zfk3nd/UJP23+dQxZTAzYIXH5Fl8AIrAPi4s1cvi9VAj
mUbrcS5A3Jyd6augan7EmsdMavrR/B8tpzTgRpj+4ldjPH9VOQUWFzJ2vI5P4Cp1XTwSqMgbNqS/
lqNWgllNDeJlw4V5sNNEORtoI7aVRsaKhjJJsfJN5boxdr+0NJmsOdj6ummt0eAWGNCcvTauZ60L
1s4o5G3UA756i5HTr2zoFrcoT03SXdPkMW0AXnSibh87325X2qhof/kc/XYRstviFHD4BE3jborK
/16EUaFYyNun+E7EHPdqCUu/uqjUvSf8/Iq6It1UqZFfOyuHARCWLx0z95UeJp2Ps8CBNRGhNuqd
fCVny3SqWyreNAoLohcO3bRsza2yX8H8CYl0lkhPAYXtVMYenwIBGJqE0TXhMuW2ii2QDSIwT+P0
oOWwQpi98cQNBDsJmS/zPGrsyUxMNfMJIRZiD9c+DEXr3G/Z92kMOHwaSJtO1FMNVFumCnW8e9Ii
nz+mYs0oAuTIf/44T6/Wb6NoAZdMldJiiit+lz7opL8BgWfLep9GtVLlNt97YJzcbqFVDZlk+hi8
+XYIGD4xQBsRKFN7PVud2HkJjaW0oEklUWFtKBPgOhRoXvzOVnbzUCB0yOO8S2JAeHzWpLdrp/8Z
QvN7bqXhzTQTb1GNVf7cN4QWuVkU7Ssr/KH2br2LmizYdE32LeUyuLpp9M3IUDdABGE55Ic3q2wv
Y6D6CFlMn2oqOiDZfBZlxOs/3YbrVUVLsmHM5t/0rFGWva/nbzQ/HuOJOt1b5cQnwYgAbkpJfFKh
PHEkE+vInNR5MAu8/whbqHnarxHL1hdssN1DK9TnRng3rc3yl9ws9EXop/UhhiSPISQHKpFYdySQ
JdHndvgOCJhsX+7TuR6BgywZgSMHhwRXP2InM68MAJkj13JpkwpwAk4lH83Ye8PSnT/hnn/wigYy
RZAxVJjsx1mHMAXIG/hOV1vD5kqfE0tTjsSzRGQaA7NtMjc5ttMSUTHpjh3BVsd2y2pDfoY8pLoe
sYNtSJQbQLytiBS7qj0KT5NNy4rkVuupF4pPT4obOp3cEB4v3ANtu7YGO11swQbHUHCEvmocz3pm
gW0tgsDJvri2fBp1u/ppZFfsCdpQindA+DUsYSaybhsUO+YJFXg54PzOrOcedPkAtZfOJk4fnMIx
3lITzVBeTipbneaGyLIcHSQ+5B07jF0Q1tq6UBIDBpJQrwRdmyjG/EUxTSzzIOlPc85jTww8dyFJ
PB3+p8lPo/IunDI+Y7uxbtAgVujYOBAoci7AZNn9G2p1mPcI87e8yFA9Y0Zps+N7+hNd7a6ATQcH
RxTFUxpUz7MvW0AYWeVVyvC8IkUh1MSwMPtB22m6mPLG6F/KEJK9H8sfziTQnlXa80Mina8YNY+d
3lYcKyw0IrIaCG1Bn59q0VkENc9aTC0eAZR387Cdm9qaAAzBwAv8/K+HSPGfkW9XK1diNr4LTZhd
yxOIWxzvU+/mlhSR9xYyDWW28c0OmnFc2Qi4MWmSOc8rX5MnJQbnGEZd/hYotr4GtiSv/kiF6KP0
DCdzK5jtxeC2HTjUKrBWM2ZMyY1lkArjamYoKGadgFWX7dY08xBnjaW8U4AjkZsnHKFevo6NdG5z
5eBIgkwyN3VPUTwGSz5DeOozG0Y0u5Q+MR6cmqALqYCtIqvlyVcQFxlNpjPKCJ7c2jTeNCD1Oyro
+/zEVkvvOkumCCmmGBLZsNMKIon6xi82gWYlD2ZahTu2sqiTuqi/VQOEc1goGGhH80nB9PGKz/46
g6yKxKB9HEZjISbajzRd+2IJKIj1WOBfCwnscQl1fU3UnMi1qPgcFg0pw4VS4TTH/+v7Qf7PFiqO
Bn+LXDM8hf2IMo6RJczG70oUGk8u9jNshP5iVIf9KK3mm2Uo39FKik9sTMjZY8l7xOSRnEJslNsY
nDsZUXH0GOWFdxyc+rmYVji/TACkw6D0zZoYZFqDquIzc3jo97O8E64I8n/8I/aEN6lHNmnzV9Fo
7OGMGwtIFsNG6FwWSRv27saKCqZQXtde9MzyAYcAZ0K/8aU0Qo2igE6/8Qr60LpTXoniXHeVcA4p
QNZFrBXaCWiaeirc4ukugw4raeyRVh2HyWQ8xEzfgtaut3alBMdaJp9JYWwORUMMLJzp5qXT629G
6cBGDFzvH5ksVAV8woRUZN1pkM3CAY10VPIpGnjKWvfS7lkxuSZZiSkLAys4eRGR9x3sULGrEzni
kYoBEMTQJZrQI5rWJFJCBXm1mSGbXALNOlJxk8wlwQQDNjstXxtl8oXIX3epjk14Lm32rH09YMsV
yUGMlXhW8+BnP0h34/RNvp7NkakddpvW9rA5u4XxBqQnhSottZNLDFiElgdeTripPeVFa2bpKjP0
by00pWOUFhyuuQV8rtclM0HvElaat1M61hZ0RSWJxQCmZGj8MKMILXDKweVlpK3O7RKwTm83c4qo
bYCX8xtsKd2FKBKUQEYcHhQWj7phhbdEBsuc4c3x7gxE3/WN2O388yxOBTUMHdEVzI+c2ruo3his
HFfu7Uq3v5Px+daHpHhhhHoY0za8Edd2tGeHa4Mb5aDEnXfwuuTtTkzCy4u1pGmWMwMuzggqAYsD
47kOouTbCBlddYnDwe30dF8YKdkpwVhAAl93Bv5XX0rdeWyN+DT/+kBNnpVC1/65snGGXubDB066
h8LYXM5HTOdrP1Oa+QZ3OPGL6vS25/GgLbGivbpqYz6Hzk9LGXNgX7g+lYBM9bojxk3mw5Tn02fR
hpzUdDpaU4Q+rkmeByZ19oGbgi2FL41oGWfPqV3Lo5TeMhnzk5rp/abrg29JmAMH1ceLhl9r5+IX
FEw19xoxU1pYirVZ43XP5ZacLaKzPZNcZkYEvVX9bCLmK6NSfu5iIt+d0FxkNmENjayJFYzGHyjK
FsSxoDe30PrUqs6wIlKYOjRrVtMjkhAfolufngonRpitCW09JJMMpIPxOBiY33SATAyGNMifheav
eswghG5m8MYYuQfWGdv1Nm+6EAwn+CO/8jH5dZ63LTS7w/qZHUMGQ3XQd9CfiKa2xdIw3dexLQja
bvkrlO9lpDP3bR1/0wftAj7X1zjJrmmX/FAaVNXlV8/2HtKAuU7T70hzPADcvuLQKpTiq027oubd
j1ykCFaiB014R0dsWSHsGxCMDjIJwr2eTTlY626s38cIsVQyUmjpdfycpCRVpFrMbB/NYVpMFp0E
TRoKVs63Q+zwXwp2/bze9hYmwknx/PfUHbhALZTNDPTSht1t1gtuB92l19hJi9IjYzs2Sb7+7lKq
L8nwQX8/QQbkOHn3sphpFx5jNR42ZPi4izRTF2ZlHaCueivRg/aVpgEw1URDmqTqk58sk2ZKBUOe
v8W3872v9D2WVcbeo9U+xvF400ZGf7Z/Cvrhs5IWAAO8bcjYB4F0u/K5aMaoHjl9mwcf7CI52a99
m117mAZwPvZO66B4ydFhZQXmzOYURMOzUUd7j2BtOxKfB6Og4eH5uy6YrGHSblG4IRtwfrByXnJW
eWy9uTeFBkC+MuWvquMvpqpM7ybJc3kVYTLmFXNHHe/FsvRxihWFuWu79K3naQ6KcxJq8X2EceKw
bVngvlHXeeu/FhphV6YZ7Ua8GUuCkr3lkAreFvgiakxQbC1yKDfDDdHJW2jUlyL05LPlJ1/LlEy7
ocYE47DyWvhVwiSxvRk4MqAmQzHVdxXzKDVLV920ILTZF5YG8aLCppeYEozz2FnliRmd8gfDzEmi
hFrQcDsZfefZzNpyse8tjO7SvIRjUJyTGumXEcflik/K0cOku61104ePnHsMyrWvBCGtarMrVr7u
NgtWfN6ScQrHbef8bBsbv3/D1ddpNwjj38FLvsVMJqxHnXUOmwrK6BzOyTJqi2ShGDbtuAI3AU9F
NUGV8nPXJvqiNcp+ralAgHQ1j9ZawEiu8uqTryj/Y+u8liNVtq77RETgIW/Le5W8WjeE1AZvksQ/
/T9g7/P3iRPfDV2YUktlksy15hxz3Jea/tmZojhUAu89dhlGM/yypHdbKV+l6g166WNbJD9NwzHX
3ZwJkoznVEOQw6DA+piwmJVkzjK03Wulwgwwp/udJDqMFf2Me5GEIXSeuAT6HJvlBDctaXlB8yrH
Flw9eHbL+z/2/rpqzDtW+adQmD9AFqariUyhwCDMZtTghaqRwIn2pjJIGjTT4h15uuvCpTTcB8M5
8EwU6oJETEGC2tboJw1/Z/+KqkJHIR7/jiNtb9TkQFTBMQyHI8j7gsjslPQp/kg3IZtSOaCIwtSl
ZWHQHYIEWI2XfiBnrnakiZYvuUSs0ufPQp2vfS+65eOWUKx9VeOIM2X67ckE2UK+M8AGrA30xNus
TO5pNhIK5FYvVkrkXDU8G/y527GdPTWQ7wWD3Uoj9n01RTBXHe1Qy+QPwcUfWN/A58FdjtJ6I3Ij
2WQktOcuvu+SeiNmqD8NnYp1iGcLLKQUe5FUz/w77dOpJKEw7V8myD0kbe31ibF3irBaw1O85E4m
1924k37mbzJmLMwimg3RadNxImEvGLMniJvlyS8NXBdWkABnFsMuzJ71vtxHZh2dGq7VnWxkQPd8
4tDGS4f+FsIueihrlDfH8bcVcrENwCNvLaPqtZzKbZkXPW2GUcPo8dO0U3PrxPA9aQkQqfFT1thy
G4c0v4A8r3XLMn5lBVhjbIne06qdF00XTMdZQB1KYtAK7aRDIt3XmEX2Bd3bkrwvPsCxdZ2s+N0d
k37PDLQ4dG7c7ltpDBvMi9Gpfkmd7KWQZvHqauNLQiT5lriJGIgb/2HjdHtu/LQX059K9OM1G/vf
wH3kBjBNso4NLuxyZ2PTnuGjUrjb3nGJjBMAnAm5BMbUEbnruC0OA6T8LFXWZLExKEQsFjxi3De8
6sQGm7FYBUZ8pmMXcM+x5NoU6cj/T1LlwB+Tg7ImcVcrVq6gHwhhYKsllDtt+QdpdA7kJkMzQ0yH
z1s1Y7q9FZED9mnkXQFTVR6GWPNgbhhrQYt+XrVTVNIbtVJdBg2+rahVIpIMDXir9NZKiKn63o3S
7IwRaSOMVB1yF8pDYBF8p9Lqin0XdIf+HaEnBJFTrikV/XGc8CfxnuvRbl96qV8cLUcUNlydJnod
M7LfiuEpV+YLlGkGPzva4wDEqmbmTwg3MjzL9KN62zqyOhvXSZ+ZXyZ2ZN9MtNfeZRCGnHEy/aA4
KRMwjutCACeK8DMem3wbAZPemWn4qAY7fKfuTy0EYrlwybtyS/mZ88vsUHV+A33Z1vz6m4kiIDRW
MHIk7q6T6IKC+jtqkCKlw3MbUO3tqqHaFGPHF274YNlYXmQR8cqLF4Ge68aswtuMORgfKqFQhw1t
XZhxu7HSipVw8dFPhf/UdV1yqg2bELMuGtY2f83NnDcpJvrNpPOtYHQUV1H50amT0WXZm5D9kvHa
H9so8Q46H9uQ5TemUmYjbgHukAgXXHe8psJjAGK9s234cB+1OM7OaIzGHIO576lrEbhI0xjqgebp
G1qsSI0q47ubUb0tGiujR7HVtGO+biP3s3Gy70b0YAGrfJtF3g7gjCnLn1OShrjh+nRlC2JuE222
o5mC2Bz9MIb9oc9JcsJ3c7BFAf7IYS1EAlq8k7pS1zpSL04Ff4KOfbwvCs3cWfPuNFVb0GrrKKic
V5Z+xtVuItZlVuK+ts0o6WTmeF7ns7WjwqsT0n120cW+piCQWe1Z1in03QE3We18uWZwCoNOvmkJ
CTWdF4ItBKH7UdfQHAfX+UKNzbAGe+UiJj16HJj3rOr5ROGEf4hpHJ/sFI9RbBfpdjk+tXfqgcOn
SlCFuNBUVjIafvvQZs59oDXUyNw5UpeybYaz4GxBOuaGGIhZm1v60E2Y5NVu9YrXWd1dqd6wunbv
DVltx1Tk/Saaqu7d9olLbrm7HMv5bK7kc91r3r2Rjf2iyG1ZnjR5CEhMj3vW8iRISe2O/LqEfOY6
Ar/VE+A65fUt0bUNwojoEe9e9Lgcn5IvzZwogf7/IzgbH/ymTS/CDFIqAz5ZLKrKga1FhrGKrHB6
XDZuk/3prIjodNZO/xwyTfngTdF0+eeC+XhMedyfMu/295BGcETclASpeASwm+0PEFbWGupzeTCn
rDm6KMz49UdUsLRiWN0blLP14tsE4rPBiR5fO98vHsZk5uMweH0XHhGRdt6+6Q3oDUB/NpKaYHoz
4L0vF2hDm66bvNqaVkrmi9T1Q2Aipuo6Xd2jTpvWpLB4n6Vw9oga2/1Y5jqrAFyobT8514k27XtD
GY9ZIO151d1SZROxLTL93UNevqfIQ4Sci+zaqQxiDZyArsjUVDtWMQ3rx6xAZJ77cHfS5kUo17qH
erZvAx3DW6FQJFvjORJC/2Q0tKj31e4JqLXxYgrzuhw3SyoMUzJk56I38hfRaA/8aMUinZiDPFD5
eqji6ceU1C+qnBNZM7FLIkuEEPdGvuRh+hWOnb2yK7/Br1Gm28asMVb7PamsaRcyUSQcZNacWRp1
m4QxkjJG3lzRUmk7FNfi5jsZEvA26e9eGQNNqf36mFJwvdgFMsQkn+QvlbiIxiztj9l4NzIcx0uj
E6MR9FRamiyoqd1g3STjVzw7tdtuDEnubWUTm+MJFJ9xrVGW1NuKTDe/P/al412yaBh2peHHj442
mKvWrc0HEtLaW2i1coX+v/gYMs8nWnB09mVTlR+tIZ8dU33WbXuovNZ4mXS66hkZ4idbza9pU4AO
rb18t5yNc39nGyjjqzE1HiPRtRu/i8Qzt/hhHfpx9YZi3kZcWdUHUpRJi4S+s3dbquatrHYjYRLv
rO6k13zXSnrzEGqdY+aSdyuFyrScQPcPEdxwXlmvOZsinO4mCv59Z3T+a5fWd84b3+TbdStNxvVj
TZH6REFn2Ba103wWBpCe+QqKYd46xWN07TXXhgY2Tbv0LQib/HEcXQXsKjulNoUuWDMs/eY0NzMM
H0tgqXfacOM1n8Y9LHSNcMAmoE9cvtkDWcPNbkzyOmJNmVSHya5fzD4X4611QiKfgVGsJt/X9rnD
UDULUklg1pgq+AZ/CbuBHsHa62d9qoYHZV+k08dyokBoN44WpFDE3Bdt3tgNydPLpuFDh8fb9+e5
Zd5ttLHBV8DY3c9SQ5Jk/90sokMtBquywpaQniwQassliyTx73XLsbbJzzQ187cadRTItYmmZvCl
EBVBUVZbYY5ErApSklVR0hsSujxiDzR/NVbx1BW6/Pan8pfmO/VtpJ28SYNxU9uVxkyCMgef2u7S
71nw4fSfH8el23Efmx9WSYblOAlH2LIFFvPloGVZ1JWH7NAlXrUNe92FHF4BEV8e1iRZXCL705Eg
bKK2p2/hybuX9fLuN7Pszqz/yPnQJBxYqcQOP42+GZ2XK5ZroR+Rr8vaYo0PXKu2ZcOyFLDmrUsa
HzZ7bZLVquEiQNRyqrij3oZSFZvKqKPPjnfaZLLy2yqBh3hh/0ZZhd4HuSWXTIdxbnemxiJKxB+a
mB6WS/EG34oqI9K85XPuxk59RYrtbSwLb2LnUC3MEbR9FPzolBvSzwE98koZQkCRxAeZNmDq1UAC
bBXSJVsuAcV2ybyYvgzU7C19QTQHeac/jFWt1vMPgvwTvHXCPevKs1+7QkE2gyKxaxKv+KouvmM1
X5kTxbuA7vJR9VRzu6gg1ZHjQ1FYa2vysUNoiBMdpYOPhEJF24RXBbrouPbsZtimSGO3oyp5gedN
SyE4zYT1gNDOeoqlNxzCr0CPOxT7fGgKpZUv1KbLl8YCXyic52VnUKjeUH1/+pUhjyNsb6SS5Gmr
rkTLtDxcNm6i4nOFDIR0cHozoZGhy2HT+MG/j5ZdW4m9XYj0lFUuNjvSiLivWfQxEq8Vq94uulcW
EWJNHjR5OgU5nZkoLeYYGhwMptA/WAuURG371oM2r3XwnT/SVRhWlO1Qj1M8OelGyRK2b7K7J7cs
VPmCNLRTgVBl6hgqZdyXDZHp0MmMAQa1SE0wZ1kcXQqS0/QOXJjtiK8pd/TTsqFzSsVn3ljELuer
5WBDKuwOut3z30uWR8t1yzPQjv3n4mX/f04vu8sGwGC6rUwYhh1E7TvLZ9DPTbwrVVDeg35IBOtY
9JAyROKdzweXM5IQwrPhtJdlbzm+PL81wBC5JoamZTeBQHx3W4pWWVy/Lof+PiFLoBvIBrLeckyz
hmeghSDM/JoXXK/vU0nhOY+srQ526oguEQRD2L3mMcX/buh+taknP2xSOIUGTdwS4rVqAJFVzHw0
tCC3UOrWBtbHiGbf+lV3Cr25P34pBLcwWhy5Jpv0u59qUk+LwDxnaRY8D72y4NDN/pQ5+SuzO27p
CkE5SxnRxPWzlKZ8ZvXRUi4baHnMu/EUPAnEbruqnmWJQdE9u6o7RwFN0CHOjE1qa3uzbjWi5YNf
fWiezaBMfgqaoKvC0VjUTkZ5UIAX0KLH9QFTU/JEmAXNFNbPr4WX/YiB0HtDHXzYsMb2TRCQjFpO
+Q+SPJDepdlX4zT6FhZZuCLJgnVbbkavQdnfdLrSX56pwMBZOFI9wIR3rZgkv+b0FZTKeE6V+dTU
I/PVBkdMk34aiXQ/48AoQcZCLqnKqsGyo3UvzhDlO93CWSkTSM2TdIJTjVh1VmLqmzrj5rn442Yr
YF7Z1XnZS3Vg1Q5ld7B56mk5FHZqgoksH2RHxYBqWfnYj27xCJrY2Pl9ba2jWWBbiPxIHE60iy3Y
Ak0Zzc3A+SF1NlAOtkRQK/xf7ViEP1uv+qjpcb9krJkOI3F0e3Sg2Suq1NflAn9GFcV9WT6PfE+O
qHzD/VjBZPZzcR0GM/yZ1K5aUTbyH0MT1ltXjxjg4FN9tBYVpPk/cVPJx9vZgdLB95c5LlEiJgYC
xIN0eILyEd5LtlZZkr56kiCKpGrPyyYyrXFnNNmPYhgcgnPnxUxNjQ9UIdm4KyLSxdaTlLELE9iS
isdX7mvps8gUXAss1UYxwlg1X3B/9/P3s+DrP5IYFM3DfsptSQ1Sex2jnk9DEsa/WlKhRnOCK+4j
LYhwWgGpz1/7Em2woESWIhujHsW60RI/zSnnNqWwKCjbPccQ/pgy5NvWm5ofkRsRkmMRhEPotfqR
GtppAsb50vhVdi3dic/ufJwV6bNAjTBORvWQw9H/ZzMQ1bUicFfs0OvDbW20FvpNMz4sGxlSh1GA
a7BCEhhDUsVT4vTiSZZ3xTwAI0j22UlHPGLwRCCWe39Ss0G+NG9okPc7SGjJ5u8xUKwnDCUvKNTp
AJUubX53aI8BtiyQzSzwTJQKXlp4O0GnXzNRSUaN4BNVaS8UJva1bkN3smy5ZlU6Hpy6/ahnIWiU
QaEG+cE8wMrTa9ew6u+in9wyFOXUUd2WR8b8CGdYCK9mMDbhoD2FXjPcRJMMt4CWxW3ZjfH6Ua4g
18eOWGqDoXpw6Ak8kIbePbjwxjZj12W8H+wux4Za+4MKNj/FlLScwrDwB+Mm8AblXMtGnpQjEZ1a
tXuks0ruaR8A0tT89lpCFUZxXIvZf1Idwwng9xilxkkgTj5qXp9c9LalhwVXiVJ1BLm0Yp2qmYnF
TG9KHquidDa93fwUaZjf6nH4nSVJ/EpxjDVQ0eDKm+S3ATZy3TIbqlvjVgXOMzNtn59eTgG1fsde
WzKE/B6BmNwMgqYQ+lWbjPv2anaZdsBIUlzbqv/vTS2nz47oGWkY5PRptiSAvfXNlRrDelhlloMv
f3k4ToF/ARtetTonwDc+Q4d0zvzyZ5VrvFudMzzpaY8WUff/kJFHeHvqBQhuunraF5FdUsaD991Q
4GtIe9qaFIHALLPR4F2cQH71K5tm+2Y5sRxrWIjyKs+nlwubUK/wc837gZVJIlEn9YgIZzhUYWFe
TZi69CGtgc/9YF6XY3N28r+P5mN9psRK5ba1nUbNZnyZD/69pmQtp9eGfvr7A/75KfNlQKiGk5HT
jPn71OXssklHHGWiA1jxP8/9+wNo3ParYIhbOHb8Vv/XdSbWtToAN/jPs+bLdHiAIBaQ4pLSh1dh
/kvRZPXkYrDEc6QSO1tJ+9o08+gRRw8OCSKnnHbJlN+03jp7hKqvQ5a+B8MK3G0xtD0ibrs51ibF
fNpYOPInNz0NoUK5qEocaCThTNMcPlQy1gSah3kmrd9YVHlRSX1zwSfLRwJlvluhvXd2jJQhyeCG
DFUS7OoWJrwX+0COh/g0BUZgAEAkCsZ0clJkvX5kEe2M2zz43Y26+aADw31cNjZJeI1s5cWVDs2d
aDOaIeJySxbIT8Vb7evtk/Ca/mqJButB/9MZkk8NOeuhclzjntaIaG1k8UZuuWevtXFEESSzs5IL
Y1380baVfzJzO9n4Yyq3tphiYE7tBiItUorBOSlV1ltGO2ttmCp7mGlHdRU5rE06j/+ve0QCLddl
3ZrMwlv3lhftS0BiRNsa9ls2dbxPdWO8e8lrAp0VmgHipLQ5VVZKWrIh96YakZQalEhtfdw0U1gS
GeGvvQH5FJJNtfJgipgYMCmKyHVujd2TO0LklBl1ktT0tRdPhYIgNVtthKxCWAWlfUJX47JW5mxV
l7iAZPERz3t1ikQ+E+F2OdfGPvK8wZnrCAM4AGVNv03Lwpux7JrLNmXkPS2b/9r3HJ/Bfj7TEd9z
+rvreokHmn0+E9hDvrHgZ607wjSf4MdFTxV+W4ot6g5MK3rKSPO7sLz959xyFflCk0+IQIDe7Z9N
GJjtJmhhav89tjwiYaa/FHX/X8dFO3o3b9loASbh0qxpQfznJ8VDmDMzc2DiQ2mnCxvKx7BDeRL3
hQEPUUfP/27Bhdwun7xOyvix78nWyocHNErBV6TeJ8vumIdQPp8sz9k4A81tuHXllhoILUzsjqvQ
qp5iqqLHcUh+Wx7sKsjkjwGBWI/JEGJecrNdwCRrFapxfKS1N1K3bKM9RhEi6ftxr/yqwFjHdxKr
4py0QQxPPsb+HHq+s9s6P8uyeJjioLx4cV1ejGSAZWGZ5cYryybbLAf1Uf/3tJslxC+RR++ARgkw
fvGUv5vlx+AmTABrvegEdcCHhOLLHW9PZlK896to+oHggPWoRy3DxVNKJqCPzoPjSULTVwsw/YGf
RIGIq+CS2Gi0QuM1B2q8xxLKPYzIzcbMSKGTdH/NfiRHpMp6EiloTIhCTiePJh9g8HtrFuZ2NKhk
l6Exvg8U41YTYDmaUMX43iX7OVHnzfRKj1ABL8JOzFVgl9w9muNhm8+7cShKMpq6ngia4NtITbUT
gabetIHiY+PvWOQNV/U9WPrwAVg1PDs9HsbcM9yPxrVA/6A9uQh4NK+4xTYFApUDFZNqjzhXHAKR
DKsS6kpEL8tXh770UJikncJYOVrMsAwaEPMml+FWpRDxglr795DfG8Ali4tw8kpf9VMQ3eTUPzeo
Po4tnm2kX0IU9P6hlRPWniYINLjm7yaTab1NEz45lSONkxfoUK7EstWH3GB8nw8vC85l4xhMMclY
oZFukSfkwDrYW2lrvoemJN0pzjOCMpP6nQ7XchjROnMGGJbxHCsXu5q7w+2OnmreRaKZPhhztpxD
t5Q2hLr/z/Eit12w4/91eYrihHJpfSqSbDqjy53OyyMxRgRmtBlapzE/B0Ds/jneJ9ZwnnZaFWvf
lCNXE+/HbwwN35h3Udvk6ZvbwSaLKt/aJkkScONIDqbfJu8q6z8ShR/Nr6bmyjjYgCnnhV8e6W45
UFceKCl0eHbyoYlnKhGNOUs7NWYMZbcF5QqUN7+GPQO/zfyIGt/YQSX06cSGgmNRGaFb5p1LIj07
G7lO4MTycErcG+7RnOHiMDL1oLRZGgdtAl2UGIzkXdWdYX+0G4b6o9IqbGWumz2YUCqYxfuPREp8
BTHJnplQhHkZI0kkNt19yuKn3MWe6/jGkXCj4dLp1XBZHi2bYd7951jZ52sREPKHEp+iUInP4MLa
/t8NqVbiklnoz6Ch7WQnSaTMCmiaK+UG3j1KpH8ncTA4Aor5k8x7y/Eix5NtkEQcJNxaR8CgoESu
ujeJbdumJOPJMjgw84UMnNMZ0NO6P4HvhHpOQDywg3tRtX8iaTj4MHmRrXoSxEuML3LM/TNOgx9M
BQHdWKz1v6CLpcfEMT/wu2UXx2k0ar4jHyfRHXPU9VLX9GOdxfu0NF8NSuinEsvDqbKDd0B+uBd8
y9jGyqf33LslDLyWBrxo8BViHzKQsq9mz0th06ys6wKdR4zHUQOYeYxInjLC56jWh2OuUelLzPHg
mauSbK5NEhnx2mnN775LnvvEx8sOl4NAsaOlymptV/qFzwVEEPOW+9zb8pugx42kh49ip9dIcjAG
7SbX38YGaPfJIj3J0GZq4nDTcrxndSDM9eiaBpK975J5INlpjw0m+3NBGEjS9bu+IdSR+8PGTJkg
FD7BZ7XaDOVLX8HZnFxVMtMJf6d12RzJAlIrR7Vq1YSAvs0BHjO+/1XiF19ErWxGVPgj36ck9PJV
FLkvejh42zbs9y0B35tsptrnvThGPXdtDXT5OmRCPKbUnnuaKP7gv2VOqdZ6nt+xmTVYY5W7tuIk
3ihmR6sMccMW2OBlSiDGCj/hlhiIM/Q7SnxGTw4dPGBZ6hMUo+KqEstZmeUbtPd+Z8KNzQuKr0lO
pIZbGR9gCGm918mPNnbDNeDdpxKd8oYNf6NDJNPQaftwDN0tEWLOWwGqUJ9r4Ki4r3kIM3IIW0xC
9ja1AAX4BBAQU/jhq6Z4r+g6MlPLU1r77IJZe2rQxl+jXyL2zSPaJDjW9hFjw/MgCC3q+20sRfue
KPhXtD3XeY4oMvf0gX6xfnVEER4rwnssHFjuRMFgKEymynXYHMLII/FOMXWt/HULfmYrJgUMnLwq
GgsoXDNKM2NBPqbwyI/M8RjWBuK4rLdJhy2QusLlesri9qInVP+7Ot80kmW9D8OkbdSrFZZyLdMB
rENKL4COF1pWWhFnEOLrEa57HqvsJCP7lxeC6GZKXlBrxCyKVnmvIqis7W9K4McBG3E46NeiDP7o
NGlWJe1/gpGGrTKo6gBEgLNIoziGwoecLzXWiKUHnZTcFB6nxBnQU7PoUX1XJTJ83R5fmsGqz5Sv
VjasLZfJ7IqXhriUComXKPu3OhLaZgiSA4Hu2i2xqLw5q5nmK70Rtx8GvdbnhhxruFftTkuQF4eP
tS+0nYV8EKYmd6TW6g5W09AO8321RdZQPvF7xOK5HIW7rmQ3brqY9ZDnowlL1MEMp/phdAE3kK8w
0GY4Gp3IDlhinimT0fu1d2WEFKYDNzdqdCEBD2arxG4+Z9KqNSQ3d3KdswbZtEe0dymKOfCtR5dS
oQgMnOGAiavFBqsFGyaCLyx/b4EzQoTv2/bS6nI8BSRMq7JgBQ558IJ1BbphIo5Y+r5wCWZ3f5jh
p4gck5iVPkEXAGKCtthlutftHdv4LmiuXEXPHzRBK9+ldpe9MLONdWRcYqdo9KwiqbSzNxm3icH4
IaYNGGQr0VJNbbSsfMySunigC7gm6H1b0Ih4yEq8OUY9adeALltRNYTpDq2z8RtmeHVjTpjmki/a
hc3VkYPa2RpQKUIdXxuXqo6Vk8k3PFt8LGbB5niJ83K6DElUt5RN/7O/POqmVNuQgqf9c6LX0C83
ViIhnDbGhkwrEjgmdTSseK9q0EVoP6BIKWLNEN7eAoaKiw8s3qXUddJaF4uUsPcGJZxjjlgA3S0R
FWlHwZh2qBkaLyM65ar14xVjfJ7Bx247QlfzzDsGqU57nnv9duRmBGxHYo2isQp1c1fGYm7QuIiV
MC4ob+d3vTjZoAsWR0FR+z+lAt7nwo9ZBVW6dpE3brIq0BgDggCQwIgIo5/rY6mka1XHyTqAQV4X
SYFxv67vwsysTRDU9kYLa3iNcXYvETkhp1DqNhnTQx3Xzioc6hQAtGZfTB/wrxZS5q3B4saMgboL
DpzhfQ+xCBuPwVedTMNO5/tBnwphekunDB333o6aA4EH1TXrSISHOI1RC1mWyvkmy5mtEXhG/RAk
6jpy1SGdtR15Flu4KrpNxbg/UQdft5qCEIo3y1CZYIgMGXxRRmY2MTRY+XZu63wotINoa9oSIyAy
n5YOwj+1Glzi3baWrBEA5MoLUX/yYurBT0xT6CSskLVaZL9EsKf2tJJQgHI3pa/nMpgwhqTItzXm
QRMioCY/YSonJ5rxs0OPnmvFT9yjOtwmt9ziogVyMxAQ0rTXFA/xqRSfFa3GHRUKXrIM66NkuXRq
tepXEOQeaxLR0N0S4jY5xe/W6K8jhf1HqvWIOBE3rVrCmzd5MGSfTeM8ATFLSLX2eWus2npiUKvX
RWBkhwin9aPFui0U7j12qkc7qg2MgaYGYxIZD05/6u06zOZRkXUy77l1Lx+aATQH8LAWmzyIoE5T
6MIjD/WSnMK159mfRROyHMqivTTHh7bMrOuyqevOump1Va1bQ+TwtdhdTri02ugJzBeOdrULPGa5
y8V/n7s8siSF1MSCqfp/PTUinQrhelFCOXSsK34m1LHL85af5XXmTboNkOz5yf/1X/JtN4nFcjdK
hr/joui3TBi2IaD4L/zv6cpEoPHRiJKaG7b0mazorwezt58wOAKQjuz8bnZms2snnfpKCPaUPOZZ
lqVekcQPZx1+WcZRfD7vfez5jHc5NZ1RXwUFvT58Ejf0QEw+jKh+iPgaNLYenaSdC979LP+RFzbC
bzSIZ1MmFLA6j4bBznCi6XnUM6ozTe+cZKWfccGJh6rXzReatDpC2Vo7LbsVZIQNDshov+xKVwNU
XONqQzswHPRZ8BliHr24df6b/nz/QhXefHLyfRk9jamfvfTzpnLTP77SOogA7ClLb7agJrOd54SP
EuhH7qqcEl/3x4qSYwuMe53JMFtVzS8s/LTUCMzdED5G2kTT6xutbe5K9t4JgOfaKmvjUUu0cwbE
ZQsiI1u5UuX35JpMbbHxRTzsSSDyH6OQHGpZaDNAH4tURE7LlBXfYY8NIU2qbl92TM66ej+HZYbS
/OyNumSdztemb+xbVjW7zOuiExlsahXm1Z6cFIO0Al+5Xz52wZXrhW9ewJySuAbkjAHtabSSsiJ0
K/ecH9BA11HtHywzah+ysOlfnRDBskcTE31/tM+86TC1KRz1sjc3ssI8UPdM/QMmve9ETt1t6GtX
w0SGXl4LO3+iU/SQt/V+mCTr5u6QtHKT4FAqU0BuRvTuquDTMJgBGaV2LEux7lV/S7WtkXhomGEz
rGq8IblV7nD13hPi8OgEP0rbfZWivNfh00TxVMEpWk+ksrZeDNa3VA9+mD2a5qnl66xG7w/Jgkfe
vu+WCXJeW/WqFIwliixDTx0KKkBZb2FuuGPb3emVdspqYqemJ6OYNnSjjl4A82zY6fmA+2ykOZ4G
KKWi7hHlCPMBSvUNb+JkXrQnFK8o9vCepDlhS6rPLtbI0kC/xnlUrUq/OiSm+yXhPIad/lz2Vb6i
rYQYt3OBOBY7CzY/Qd53SUVSZNNn2ASX6WfeV6wWnB+O9URO8cGNTUTupctXzmBhZaztAR2R18Cv
cetV3omf+nRFrn6UmfmK1Pi9jUlGxNyyK3PEc232I3Tsu9ENJ9rbbzYD5rw4QeRzieO5byd3oNu3
El+dr6k7pGSXTNBKPEH5g6N4qTTv0fXE3TO1I7WUGWFGfdJ50Mke6qqxpI480IVzmwd8Hv5QPRbA
ukQ/PAOnvDMnwpsXMJWX8GS1e8/Qb+t76tJ4I70J50J26uPqtWfOhd1zC9bS/q0N7okv+akDdA3f
7EFP6FJF8P1xPtGojvOPkokz4qrnDgjmCrcI447BrabXj2RKIxHRnE9pU5O3wWajFdsMhuT2Qrty
lj5HlMs8qb95BS3jZi4Gzq8XVSC1yvharUrd/oXhGZbFV5GT/yQLRG+gt040lrfaDCEZGhT5THP7
hjDDLFZfoy6OuRFvHWaAfYx7fxaprgcXtRYzm4QxMXXVqcJqm7NuDzNjz1AK1NO894C7HRgafWAU
qybFfRIGJ/+zH9wjTQDNnZ4mkX8re3gbQueICm6dQi4aRvuKYXFb0QIPW1pfROLxZm6E0+6R7+7i
EepBadP3qTekyh3yEQdzr0NdGh51j+p6H1EysbBxty/cREi7CCD9fNKhnQjDYNUam2CN0ungd8k3
FsAtyYs3T3HWqxwEKxResTwxnE+bMnK3dZs98DX/mbcMXBnttDiiVZdcMz1+9Pi4wKXaDC1JDKH4
6AZAXzHL16K8H1p95Vj1cbC6Syvto2Foh9JMLp5/ZfV0dMBErL0ULdDYfBVubp0N81elfTooBQ+V
wdhYd8bGNAnuNn42pvEt/ZS1E97KKduhEH1yHCVX3vj/uDqz5kaVLsr+IiJIZl4lJDRbnl31QpRd
vsxzMv76XuD+oqL7hWvJt2zJguTkOXuvjemy78+ulf1iWoHIUg8R7kfX0VJfqLP3llD8uiXHGCIn
3TNl/DV3eLs0tEY0jT8QHoVcsMUncvRjZXHR1g3aS5vZuI4gmvyXRWiICXRjm2+2hlIjJLN7iOeX
zik/UYYJPCozFUGeyl+TOZ0aLGGlW57NL2xEIGaHm+DGhPMrzyKcFFyXoyJRHl3KYmSkoHiGLIlB
TYePqZ7RhJZkG7g3fDR3k3xrztZFcpL42hifkbPsHcJkw3CfD/PNCowYK1nKBxGdCmle1Bo3gh1y
kwB7EHcbBhkvhPKx82RaOThf0RwtHM3b7NJ5Hf8rqJRmcnBk846sojsXYfitBcE+HVOC0UUINGy8
mWRzAYYpRgttBOebpLXR1+DGkdIYbF8dRWDkz3fzrQIIubNQSSAPJpeNSwUsOa5AolPZCJ5FP/xh
y4LQRMidnIPSk1FyN0rlNOgd6QvlYbnbqGnwIRTpOTnWGFt9mwwcRzadOyvTyw33Ft9iWhtqKTY4
pfno28yb7BfkWo/qKNx9rT+kvfmpE6Vn9sASJGdsFaX4PppfZRY8JhYlhJrJnd4SGeYi+p81dExG
3v6OHeVWoYjD15/tNDzSCnc7EBkbGgdHkCLFrP8xyH62hgY7ZWs/gSXaihHlnSrjDy0byTHm9r4t
JI0rw7yPxvALMQDdQlpnkdY+TYb4MIsLm2Bng6U7xH2SH3Q4xJuepkjMsNsu05thmXeEEbuyGM4I
17CvSxjmdHq1ksYgKJ7PxIet4DdUttRV1W/FST8eQd2RNKAItl3ID+1eNbzW4MblONmfdMmDbKIb
9tS3pij+m4P47sRAQNhkUAno1qvRYHMuQN7UrdFsbHgORXyLVaaGPfvEpnR3DQzcQ+mG3kQCnm9m
js82JfBcqd00YHljYKb0GtPvImpfVXsPnSOiU0NBhZPmpsZ6jJNi9i1L/aNWITQRbYfacBtjlzEp
xkOmFUG6sRTNC6k/5S+TVAkThaI+0EhJkUZDWJj6eidI7eyHfoshQQ/VXZBWe2VSd+0Y+W3c7ruE
YSvGqNQOoQKle6TDRrZP+bEJP2gGlKI3kRe12a7T0n3aJAuuxssNWuLTto1Q8wuG4aRItIzdU9Nm
4gFWpc1RgUukLIVPtzqFhNUZ3GDbykP9Rwao8LDw+rpB4FEmD52t71qSfNr0lMyaj9Z1L8rAj+zP
gr0T+J6jhSwaptVRK0iM0ud9FL/yuy9py4tO+r2qTLtpDB9ZGU9TyfsugY4Nlh8I3QeDzoqp7dth
2o8OYtvY3ldJuQ/Z+1YkU2jczlrH08tpl5bjUcvsQ4Zzt6eNkSfiseO3C90AlTUT9DER8Y17vVEO
rYl8p30p6OVO3D4CtOk0hY9h2jPmp7kj1TMMiX2p2ztSNH1jjA/MEnZqaSAYjXdhdeuZggRDcpSq
ux9ncQyWRgPegRD3Btu8fea4yCgG9BYqGnA+QMaNIT8BzqogJ6Owhn2sxccKov1gVUjEel/Y0jOS
aa/E1raAJRIVKRFr9nGiEdXQNbDrB9Iw/LEG6GerO+xN+wnthclemdwLr21tmsI2WHJrNzbjAXzG
vtEQVJSOX5LCpAQO2JxtZc5Hl7hpg/yPhBaLndzivN3NgFJKzUJlbB+UDrJUovFfjMnWtCmQSNGe
xtA87wyVDVgGDC6MqdWXPN4BvYf67MBCX75f2or3pMSlB/0Qa84xUzA8Z5NXKdk1DewjGzi/tGy8
1fNL2HmLlVvoZ1Xqh8WEu6imem95PXaUHBgqEo86eVFn+GlVHg2gJqlEmA+DLCRyhw36qbczcu5j
iFzbQtcOMqn3ZV+yY2jPoZFf0t44l1V8CHGuwOP7KtlbCU7eSJ38zjR9Kxs9asYlsGQK9nbr7FJF
9eIwurX0aqE7kJSmHkAYe7VyzIFoqeZXmk5eWtV7UzFPKV7PMXaOXL/eoB5apTktxMiUv44zUtY5
m1T/Oy6alqwDjO7ey8HyUoy6mlm+t2V7wd0c1r9Hq6NHZu10VezyWSGTXuCYUjxYD3ymbuMvhg16
5LPZ8qF3+LzVEvHDesBFeVDKjEFXj252QeEmhFUc10xRSIKhz4zr94LghDdRqTtIMTb7ayLHJDPU
q0SSt+bU50TIHxi2Xxtzehra/hdDIxw2SwLHikH8YSEKc79COKQyR5cMp0ibp9XHMByaji5/htp/
jQ6TTGrOs4nOo6sye9cGIj1HOKrwBxS0VgnEZq87NY8GFrVNHDTi1OjFfBuLs5b/QbeHqawkWLOf
gvRkZvMn5sLpN8165cGJ3NITKhAEonfwm9ADOOaRwkZHDp8lUIwkHAFJubdoIV0my2FNFsVrgvV1
iSd2y6BmvXfViwpg4EIe8Xs9VPqrSVsbobLjCS0kitAg3m5FUK4wyvWhgZRxKRS/ZAtYa82vycT0
Qgh7w9hqgUFbEhomPYJh/SusqWx0X+c9BePfNagtHK2Uc4jMhYy2PzuePr8YcaSehDG73C46OjJ5
5FNsjnvCTiZvxdLAeI0OLFC7NaOqKIrwBNKBAryMiy2rj75pBfSClQhqwymhtb8gcJHxcMsx7sHy
ZhUnF7yhdtvaGRlAC9WnjdQUrWqQ+mzBHyqF/Q1uhM7HjGiwVDDED2jZ//ysTEvg8bv1li0+xgM5
BtQOHHAco8PuGcazVGeAbAy5hWCqAMr836EYQPYGdjam79nAJr6U+WrOTp/DHIbM1B1WJLeh99ly
s2sZVpO24SlB52wzJaJYWUing7Tbh0Llrv/zgqaeUjySp0BM31FembcE42XvYG1aejbRURLRtNLu
VkjnP+6drCUWHKsd4UHYgsZDD6NazZqj5jbdw88fZmycb9N+dUhQIHlVSahkOBiP7Or7q5aFB2gk
wXk9rGGfhR3/GePZ3Esxs4WNl+9qN5Vm3s20EJ+sB2mwTDB7Oa2P6kXAVBXWDc4xUwQwHT/kmApd
px+04R+ZabXuPf6QL6JJ/Kpdu+R+HUdXMasKw7DUYO/Eb2rWX/rvJf08djp1ifkew/36nfU1jYH9
SK5KTD+DMc+9n6g6wqp19lEipxuG2u/esZvDNOjLpFRFLa/DG7z2rqrsrCVSfsWH1XX21IxRf1wf
WaHxFdX1gKNPjhgG9dprFiZWbxivzVQHhzie3Etv1X9zIvr89dF6MIWsG2/9Ekt57alls+2cCWtA
Uunvk9HDAR813zHD/tHQHodm1G6uyagVGBGoQCJsLqVW1Tgtw00Q0sZfn+e1H9UAq+BI21pMyfQQ
9Q0S1P+HzMO5yS5WQ4iIuwEbr6U1+ykATYrf3UBBtBwGI2RGIRMTpRcyGFzDgfSiWtM3Cdj+83qo
B6wKGupSL0/A8gqhL0D4ml54Pi+RGwBeYF41JuVMGz+VafiSFtGLIqM94d7aoacX7iO/xX9ZLUyf
ZfFpUsRXdk8fTlUVLlRlNA7Lz0ah0x8Dt2fw444HWgzxa0OyJItHe//J1CJGvsG6Q3uo449zZyqa
7A3IX5tmefNxgJbeST7j5ZOeySq/BayxNwzbflUK0IEzooGqDxXcDWXr6YGAFdYBLVzasdqYGFem
N/rVUMe/iwOfvtnwEkmMqBal+qEb4Ag0mk1juVrPSuJwA0Jdu54WPjy7qdUHvyKdVh517hSLj4os
uugtiAwH4XvyJLT+1Il5OsV6zmlfFzn6+YSE8z59iNmwH83F8Ksvh6EO2WYnNcmmJgE2HmxjLKdL
ZeOqBayCEtf3OPNL9JQs8n+E3SEn0ZbEsLjVo/OaleoUW2Q50egLl7RA4LtbJHX2+YeQZWkZkOem
Y8/RFPTV1CF4aTsLqr6YRsTEMey3JbOzm3rrQDjeu4tAWV14eLrGGJac9OyNTNUbHabGmuMrNun6
WnCSX1tsV+dUIk1pS7W80nPRPYOG6iZ3q0sdgcsjXUP1Fx3dpeqIq5AarRUkp3bEpWrojaRHpI3R
Dr+Bi72CsBM2NXQkrVpxlj1+/dV6nY7+wV4ZQE6K4N9pjP/qCXwKjOLkIZEh6KlmJsSiG3nrOX82
Xy2M4ly1lfvaOdXFErr7YrNFCnW19zVbVw8SAaQ3uMCiXJNYrabPdLSmluOrQshtMeJVTWSvfuLd
uPPnSui9oQxW0nsM4XBJKnGN9jFUze6EZIu0rtRAL7c8LLhFXzVaZDYVkFrdp2G0j8srTqpdNDUR
YjT4B1pt0JfUk2duN6jtWqmUzJxa23e8UivtI/B/5xovd3xd0Wl4U5uhiHbwumcyPKVQeVZuPHFS
ns72aOlscZZkzh/HLr+n1m399fPosqw89PCyaG0m0RHEYndIWj4CDXlLG6BMXj/FSDQMYZbm1JR8
ikFSxy8/LkyAIepV1F85GyG8Q6U+aSpuDwQP2eXnwwJZWZzqIKyOczDsxyE9hakTHM1WdMHeqojC
nIBCEAG8zK7n/6FX169aVzIWZOCoaf2wUVuFsIcmzetTKfXTWq6sh2oZ0xFQ8G50y5ntxq6v9fK5
RGKGc7+gAVo71mOcB/rGzDt5KBB+BcxlYPwV09FWmSKu5YqRubgxGWlkFIPblaYpemEwUp18O7MT
tGXEAIraSjFMAqmsbOs7waWIpQ2cFlzTfKkRBitwTsYQggmbnoJKvE9jkzyolbon4SpazjCiFmU4
2WyR+sMKvHJKW/yGwLq5wSOtf5NoRJCOpJNEjMCp60iWN+xy2GHpRcHoaLB/oiB+kgZ1JTMK9Nu4
6+b0QNzUGr2zHlZw9iJZWM5RV4u/MiHQEhCS6WP9nG515uTHdRH+WVDV1AWwlKEXWdfTEVifog3I
6oZm+jmfB9PN/bZw8XxrQ/vwU3/V9bcicUwprapf3eWAALG42L3S3weByGxdGn44bJWFsAy1iX6f
8pi3U8INqbXSuK/PEWOiHVNCjyqnvq/Ygxb5EiyjZRlUKrO/CsJP2ya9icYkbTDGspRnmfXkGjaQ
AqJrTqTTWE9BgDiANe4eMWHzMJRmB5Hl2i3EOoWfFuhjOHUR0+2PmovjuQckkRPbuM8ypP4m855d
lwDnSOmyejMyPl9MKUmTZXdccekpc+nDuC0m9xNNWPisFkMM+rlEfhjgBnUA1HS51KdNSLbpFVCg
dZ4IEiZz1gVWQYsS8UC8NxPFva7PuUAGr2OS6YcyMl/W8i2CxcxmnMIaUMEhYRmpHfRM68fWxBla
dIu2INv6sjnlaRvcLF23b9j1Ftxp5GgfuaMCnV5KmBBEjxok+XGl9auUlXsjaRBnG/0Q7cy5aLGA
M6DoSWT435MNHR7Nj/sUAMi6cpnLM41CRomJseNxhf3KhCGlGSHNYiSIdCUrQ++n8l5ijMbAIVPH
evkXXdHFlrsdawZg8SQAxkFMOEpLs0+NIiLSIhqacTaNFDtvkI7g2XxpzC8cPXLXz4s6o0jcB4h+
6rVP0+0aiwExNt3o82DszMUYdVx/1/qdHAoCcsZTp2HL2tTQ8bjR1sFJxIzexioFtKuoz2pFIpMW
J8bdluI7ihkhHAZjyWRii3FHQ4xDnyTmhc9GaQOO0Qla35Ta0yDGwDcmBPXZUpDCaeqObDXIqx/y
RGV+WBpH+kKPa/ERm1ipekJ1d1FtnkJ8cb/TUumYfg3FY07DYz9PqCrVJQUGeS5TiWX5ksPQ7ElE
MvD81R2yJfg884SQx3FDUhvTrPZyCiBaT3X21o04h+uqtO+aidZMG13Ccp3OAnYCj4VQXpi0EcwW
8zOeovImGS0csYk+IASOb+vyYFTR1/rhRQ2tXxkZ4Z5C1L0r6UeTlgw+LYphmckzU/k3YDbsIML6
bmqKcde0/+IZkMoSKTLRkjeznhv0+oILLRPnGmAIiED6cNZQ0OXq31bKnp2I86QNGR6uGDq2Grzo
y18buO+24rS14lDcrbn6JGu+uViqm+31COUuJwfEHBBOP6EoRO81G9kmMWHTVvcCk/5xhqPvG7Ux
3mH67LVS3O0EJ+3P5zM2CKQJAwMiDe3JFBGsV6VrLlEMEE+TaEcL2wiv5H1sqMqzNyJw49ehnudN
qvRvjRUkL0Id+N+JWtYGbAQFOaW4SZTHMPqKlpdaM+g4QYQ/44BQb8acKZ6IRHBFZQkWkuzYNQpw
tEucVSK8ln2bMO4wnbcwHR5RsMxPUWJ6eejGf1g0ulJ9XjfBkZ44dHlydWtWaBRRG02/LVVkNObi
4tx2S9itkXq2MWRvoTGh03+juhW/dAxUmFSYlCnNwbVSk16+A3Lfal5V3S1vM+DFA46wd73O3/XY
9bqFGKkgwNwkCYHdQchMvUUDwF6ag1ML7p56+xgva9u6wOHGaHaSbsJWoCG9hoSoHMaBJIJe0TIv
pxQG6ZnvG/a9reAqIMgp8tCQn7jlmQNGkf73jA7hoAmRPIB3RelHvsj6qOia6KRjvc1gENycRNIq
M+376Er73icBFv4yUD/zyMD9MeSXVkrjWb702RgCk6mLu10l21RCqtGe14zmlrbite9Zgtd/2OY2
XFc69w+5FQF00Pgo6mhWb0FNTk3m9Gj0ID94oab8UtQeakn4EamCD1zgy8nB8RArGwdHqwrEMXKs
gncLCn09iIKpXDFlIUl5BUHcgFOe88I0n1DPWE9tSYI0qeOOXyz3LxStp8CxmBE49VdZx/Gr46YO
6W3GAVF0/JqIYanqKNG4CTLbi8w38JzLsNz8tT4qnEqHBuq02/WhKax4W1f02lyjwP2C6CiscTD9
W2lVjPAYlUcS9QjncJv5swPtlenfWdQ9lR2qo7H6Mhb+NXUHDB2GKZd+hl7D1hVrGGbuQzUBNqZP
Rx+fqjmasJGtsUIz4yCXGNM6HjSkhV3imb0kjtuMlCeXq3Wtd2TY/HYnV39qAWPsXGZsu/VhphUt
3FOmfACdXD928/dMde51Xk9XrgvzZZzdz2RKm2uXVtFugjztW43Dh4eT4jyhFj4YkiTdoA/1k9lP
L0hKcqbW7Izwvi4YoZgBeJhd2nhsd1ZYYJeZ+9Jv+tdmzKoL+IIzPJnGT5d20GR+sSRw78lwPOWh
kt1i9BX9qPS3RrgH08zFgbs3Qz+T5rsZRy9BYuaPaaZ/mEMVoOS1w6Oq2NO7EzF3cpg6B9rUbNcY
gMCQ2gURMLhVpT8Yia5t5mBCDWdO/KPk0Gjk8YoDOv3IH4aesNG5/eYFO48YKHO/jtJyF5tIXtcF
PLQ19ZMJrQ2X2oIOTVcYKbAKujvT8vrI4kyTccrTy4xNyNcTiVq5JcQ6EVq51+i/HXJNKelPty1q
EVSzAIHjE4thDSgij0+UQiMtg4fETHJ2Z9hSOxQ7VhPr7+iNcaMuhWLvxGTYtuiAGbt8l1V/yFrZ
3+c0B2jcMU9hW2VvGyWrj9qQMNnJ9FsXRWd9psZezwthgSUOltYdkNtdM5skNNPORugcPYXRd2Il
ml+qQeFr/PHw74GngVAdb3PN/K8tp/JczUVzmAPinbViejOknj0WYGL2AjoP+B3jPIZ9T+1G1RNq
3B4CcJJdkKNu0Y1HvbJT9FDQ7WLd+ENh0VyKuWkv61eKlfQMGlRta0ecNkmGsdFdbOWIbvFDqw/8
21mw64sC0LdRNc830jYN5R3K3s6ZK+26FsKW3WPBo++sLZs2fdmOOmOaQAKmH6TaxfzaapRnP0uH
YfJHDaHPMTsJ3x26CJsi1Jil5er32rC02vrQ4e+ln1wzb5TSeRiocOSA0CWw+EhaU/GHES5EM8yJ
V8WAgMZEKXv6sa1zwsLTEe/4DrRVP8HnuusSuPmKfR8WSHguyGPJtNEh2huXp4OE6DYAUt/1ah4Q
ddmCpim7YSdk1G0H9jXtftAGdb/uKnTSvvZzZyYoKYfkTBBGwnabySKd0Z/YqDFN+x3XyHc3uV8r
CV5vgYzlKoXkbN8MN3grHXIoQtVOCOizbzGo7x05gSWQwTE6IzT5v4d46VHRJf8sCtIWNGhv9wK/
Cl6EPoUdSX0Q5/SwCwZGnlmjsl1rYzYx9BsqUPiw6A/pgIvRFS1MtKTnDiezpziyQAeD2F/vt2Pe
/EWq3z/oo0Aj3RqB34UQ3s2mQ1vdwC5IOg0aXkBB5w0Kgbcuw6itVujNQwYahEHGLUsd94IAlfuc
ViVJu3NKlAvkq7RUMCzYTVv2h7AbL1IxL4wQKLv1/ims7ZcG0Th8POfS47+MPLbHJnJO62DUX6lh
A8l0SzyhrJoCOfyIeiVnL6taJhyCXhtBejxG5JFmTtM/Uvu9rz0DC9/twRj6Zwcx0MCne9crZ3hK
NcWfCd9+o4hvPZkN7FndDgTpcsAo60AeJKbLcnTfyBLxYtKdOhlL+dYU5YEMzHJXz5g3hBY/a9Ts
x1riQsWmJH+uAc4e1nZVt7brT9RTQ5ydSfv+aRdoY/mRxT119FiMgH1nss5ZNsHVWsNbUUf3isHu
SStTWJCUebsgUZlkVDHewrk8Exrzp7cXwGWdL5PMLjjGZgs0S2ueEinje9hgflq2oFVG00/SYdgo
QwOb1sEOXCsKU1SLjXighPGJfoN4FFLluaq5uhY2Zlhz27XQ60tHHi0o/83YmM94e1Fsxvpm7Ipp
rzXtp1uQH9Bgv2h7ddgmgCsYoFbDtdUd2kO2YR6gdTJuyJsds5HgNxDLz4jKRwhGJG5YvrPZ/M64
1W6medZPUzzqtzDR74aM21MqEmdXG+wMYLwhzl3K3bnuLrSK9dc6UEj3zR5RHHebXGbKncg989wo
CHFFhZWnqCawiISb3aw09BzLfJXCmXusH8WzyLXUi+w+/iBUlQhjUFonR+L0nUCARnZVbn+aSVGO
Ftx0aFZpDdFhQelCbM6S8Oi6zLOjvltcHLgy5kF8MVzNX4SilNcuNB0/rIvhaBaIRFIi1yI1Ku5A
cZCKxLimpcA1bXBfDVDtOaL8rRV5/PTzOxHi7dTShYMK3/ccwZp4oP5OXxdUolYW17VSJqoaXORY
pB7Ju/GS9KeoWDnX3U1ZNHKn6CoRWUsv044V1Hhsy7z1YdsZD2mX/rVyQJ2OrVhXObfyESnlf+6x
9pR+Sb1hHPimrUx7CEXYG4x3wNKgEJYvQEETODFfZKorV1Hq7ow8grGQjCzIc+wYw0972ZOvl0OY
1xn8haUxp5cFNovUtV+LXP2NHdb6i/4FSpTpvNhTa+6RTU63n91kQj+7AYMNU9IeNj9pXR0Y3Pe5
UKPtDLLiKc/GYxdSnZnB8LGenSJKmTIR7Oava3Yq24bSdqp+HsIdpU9ZgccuR95QhWGHv86LngQ7
o8OknjrDOz8zOSX0S/YB6+UpipM/ZFPILWEXYh8te3M17dwHCn+5MV2z9OFtzu3NMGL21KQjuEV0
bdiTPtR6TAfNGv8mlWaekYZGz6lbDeTZw7BVlKe4i5ov2GEEFQ3N18QXQ0KCXhsDOClIyiKIFJ+5
Ysm9a5HUVIzzRjel/srgFr2cpfKcIkfATYMnOvZlSLLWdoUp2fnN+O63zjCLszDoT6xf8ScktSUu
PmtWATogKEL+zYyHtKiwYEEAUmtz9CYzx/LfkIoShSvaL7pPplIyygIp36QosYoUh2zi5Pe1+5aM
qHI2rTGP2F7yHjM5cSlO0VoHBczreSJNEsy9SfN5onNeKsZzB0Z312BHReSq1DS8hqdwuUAqs5YM
OrLmkEwVFkuidINNautnIxjzw4RdAJI6s1mL7ft6aVZVUyxaFVKWVLO/wIyCR8YteLhUkMGFZZ1b
Elu7UBXnf2fXOiiZW4q4yolBRZYBi5NBABxqZ1zpek2GYlUR7REn4/dgsfKsu2dqRWfD3qr2u1QQ
nYjFx4vcZ4Ba+lf8gmDJ/OtglopJMTC1xPKd1DSeLfgeZ62ScKOXDBgoxOUeFbmLxw0zN3YNpKrr
DA4c01Ek1TfWz+ZFVcWWWZLzuD7idjMDbQCOtz4kpi/aA7BSd4jgeuDbNH+AEbWPWEfMg2nRlg7N
pCd7xxAWRJhOB0hlERbyv3vb+hUzduwA64I4qpC/ls7UunOiopSXbiDPfHnq54CIaiu7njwGS7HP
/w5WWqGQb+t3yuqIN8yj9Zud+secf62Fi1qE4NFdJcEpZASndYeKPzo+NyhB160qSDw8stTpngaF
+VIEZDmmfVo8E55OM54TgTxPEffbdeT17xCnrZdFgP9NlXoNCu+mU7X4o6pBHrQqpvRUasbD2Gom
/oX4C68fua1cgLdM1/1AOj2xZRgM2ZksnzXQ5gi2R6TtIkt9SME5vquD0x4BKHrItSd00w60Kzk2
9yQa5UMf3/89sz49D1ilypEbYzfBIdBj5miNYMvBRARRs24aB2vo1L1RucbBRZvlpaYEEWEjCNDx
8XhwfqA8lglEuW4Q+YN4ZJba8loot5vlq8au8wfrOS0M+1ogCRyAangFxmMULyiPaZIZ10gBbpNY
1vy7tKiPQ7MNTroSCOjJ6AVWhQR5Mym3hCyv6d/Ysj4Idt4HN7abRxzSxX7Mw8TjVEPEkoTSn5cc
v64LqRuiAKzSclo3ZWQQtGvpe7qE5nNrcM7URvjpvq6XikEUidiziIfo1PvophR5+eiY1bY0IaKv
d0zpMOEtbfByxIzgyxySqzK48lEoZf2WLQAP+mBjSyfAWOIFK5NuHpAeIF+WajKIL8eK8WHvXLSU
uDu2Qg6ZhP97GFfQY4kLEFvYS4TqrJe4JKvmuHbza971CYbUDZRZc2mTsbog8ic83C8TEJIl8TA0
TwY+9CjKBP1UEofXjZvtjv0fu1Qp5aV7G/UOZ/iy2HTL4tNZqGH7tmJ8FlggV2sLr6pZ2owwzeQJ
DxcEUVmiWeeRVQfgPMPzulS1649YDhktQLxscCbXb0xMTjDPqtH3qLM80VuQniyLhB8LzJZouuTA
qs2V3jsBhnezwD7myDdH63JmJ9i2mlJ/gglMIyiZ0YM3QbobWyCx1txdUpOmT2YznZvpWlFaMLAU
Pdv8tu2SW8nsEncn3mDYQJRdgCaiBy3I2fJFLRRsdJ//2uBZPP8q5a/a4C9IsOpwVafqNyql8Zwl
prwGXUAbLkVKRnOAbK1GpZCY5FsY0UoK+1sylvmLqpE7DQsMvDa7owzc0UMcq8lTjVLEzafHLpmy
A+FPjL9jDVUb265rabfJSYRWvXPDVnswtP49GhIcL3lfXbs8fbZsfUYD+JQsgxz6iPVD8YA42uUt
0wNA4X3+0UwtZVIJ95rIuV9SQ8xlSjKfonUVNfX6j43jvYk0i+6sqr2OCfJ4XWtxmlfl69JOLO1w
fGE82G+nVnyiEEEvsi5UIxKhEdG6A9StJh2m7p6pr2A1zsYx6YNv0ibjnx1mQJgOEDtU+SE3l1Xx
FSaojyHsGNdZ9oDfUsYJyuRgImMaWljIFxyZxL4x1yEvxXj+vwUXc7O8XRAdy//G7Vbui4bpOQjO
8fqz4BfCTh/HZK6OGomWmyArs6OxMAzWnnWFyXqbF2m8XZ/Tlrc8zYw9B2E6+7WDr+QYyiJlooZe
jPvEvh4baal+0nQ/YXTrxpNaP8c2VSk7V0UcN6D3fxIhTQlwLBA7bNDutZZ/ZqUCIb+j2RWgE+2X
qMB5DqEZ5rHcGcuuaW4j7bx+lWXdzLSqUL2a6cqlp21BQOtBCourQJixOPRIo4usegiW+czaY+H/
dJjCJ4RSQQMNmJVr6S0vq+f1vNMAs2/CcOg22RL9xcbywJUwsMPiURB1RHtUQFBXEUgYOKWfxvOb
ajflTdVb3D1lVSEmTzNwZCkDDcHYIgEDuwlWPYuNHXP9qtLxCwe665McYuEurYyDU6hUjb15K2t7
fkKTsKu06QrZON7CSaneG/z9BCHniOWDHHCCXUwE8iHXWA+xJQR0u1n3/j0X4US2jclbpxTpUbVZ
YtUZnrwI1OQMxzj32lmhwxE0CUFscYL9m2+sD92AJgk10argcyEXsw7g4ejNE45O2EPLwWGU9PPV
+tDS818gFFz/3/NBZKXbZFYyf5KY2HEsBz7V3YlaPDgZAKXOcJ/ZBZBOcBV9Rjy8mf5WW0fe1itr
eWQSmHe29e5n6jQhNjpblcuKrwCwVcYohQs/h1fsUOEBGuSLnMwi8oIIwfKMOyXu0eVbDMoujGnq
87pst0TMbAUoQrwwyxrYa8Mrl1R1CBmiIr3kN/oDNvv9Kjxsa650H9RLvasLo3kcxakNYmO7/qgg
ZfoctikCRDt8sEciRvg84ynr3jAFVGencA7r7sN2nsmwrojfM5+hDutn087CuyW76ILk2dhUldFD
EwoS/GsEllU6woO26WDUpOnfPgGhDODGhAEL43kZg8QhFhXgHcOxo61+rgT+1wi2ObHe9XBY4+nX
Q1G64tTTTs+d8WldRgDRPCVonmN4nVenDpj8hXoKuSEuw/1PUnfjxEQIaahZK3Yvkq6afIlTN76s
RWs4gVFIXLEdg7r6pbj4YCrOiwlF6rXSez+MKgeM8zXUGvdlzYUyUvW/brmQJUkpx6DpEWsbhTwk
lpH6phY7T9IejPQ6G5Sy41hVV81QKjAXwv49VuE71OeH9SRWpPuAZCgl+PsaROn04RSFdkxmTKBD
aKu/eFVv6Hf+NmRj/3+SwJ+zJLEG/BcG0WoRjeQunj6mOPteP0qrLumrZkZ7UOPAelBMNYP5Vzsn
0N/mlsbBdGYGgxvRA0FRPhZls3CIBF7KoSMKjbqGyI76Uwvm4k8/vNAdFJ+Y5Nk8p1ZKjyiZb2Ye
AaFlO3YjWyU4rNeWqmMdcP4PV+ex5LayLdEvQgS8mdLb9lK3eoKQhTcFD3z9W1XQO4q4EwZJ6eh0
k0DVrr0zV7YkYamXjqzcIYs9z6EJRIZElDWxdypI4NwMpMhcc7ZsoTXeMYYlvoGQxY6Z17/kkxbE
xBOrSbLx+kycWmKMt2QLLTjwiN6rkuTc6pH22//p2yl6l1H7Ld9zUN5sXNtJXtEynzL2iGcbkCaL
fi1jDUhpCBtuQPVV9hYxDalt/6HCK8G1/I7ABG3KpzCmN77Nk4mSBLTBrnLjn5NXON/CsmSPAxEA
OWM4rsF4rVM8CtfAvdzxSft1z/zIzw6JyODBkCJtGDFr/siVCc4YQ5Q23s1QSpCiEZYgk5oLOr4E
qMdEw6aIUdJrlXNJR6+/1IHAvQRYJjD5IYWTXuJSiK+h2SFSwEvKLCS7t9x3j04dhozFrd+sC/0p
qTwsXnIMmJuGhyU85nay0zMnKf8BM52+c7SsfBlwMZKE/LebofoaNQSjvQF+iK9fa86LPT5rZP70
62kGopPIU/0zNC3tsdUsEsCzYG/6DTM5TmZ5NQ/f62IuTfohXfl9LByZ+aM71Qvrg7lW4R7QiJvh
OmTIhb+iOv0a4Uy5xBY9Qkqw7hkZYilv/uU7GUnlprAZvSVJ+CfGxPwaTnJG4bIlKxkP5wolkF7w
wd11bcKC15J9NqP2o+VtvVd+MO9HF1adyoqnXsYDwu5jO9WWZAn3LaTr/bQel+whnZ985swREqjZ
3sAndY9LxGjWjy1rTyZYCQ84RHBUwVjsDOyyUc0ISTPM4LFftmnA0Uqwhm1Gf5jfhy6qj5BW8cZ3
k7lV2xCJqn83pH+blIeMTI/buyZo0Wp9PB4MDXbYxvSj4Lou4TCGklUYDE8Y39wMRj8T0X2eErLi
IpJlVLsCgJh39y2sJLJ5oaZmiEE/g6x2jqvK2C2qc6ABATZisCxMALOjmyQxmgX71zD33aUg4XQT
AMarGceQN2InziGsKGpoWvdPcIewmjIoe1gvZxAGyXHJUDaVqe98bUa0dp4ezyd16ClY9TdVj027
JEWjIo32Kw6MbBsnmfWcaeTkIMElIYhcLENWHKID5uai9iYlmoquheK0K0VqbFO/7c8cG9xN4OsQ
s8sAS2f0N+WeH4l8PTr+T+hboqf4u1pZ0yarCfBmfuuhMHkalzjc5ZJsNhSLd0G+xsKnoRRwB/xo
jVJ0iQK480Jq60YPaNl7rtO+4CP1H0MSNyw0U4NNm48x6EK6bc2MwAcwAkMptb6QgvAUc9qFH+GR
bFKMEj/lgY5D4kXHSX0dGJ3tY0VIySoFH8Sw1/SqOzRLq7+k8tdlrl006JOZg2bezRQ74eM8xZ5x
dTqR3XQIWABbw5NjWD+7JRZY8ia83XQAhpsec0Z78ePsqU6MhrCJGFMsSTlWXfm3dO7ze5h0Omfw
rP5MSMzI/ZIs0nj8VL+mNPI/kqBzyDoxb9fvlnGIXS/IrOOBVrBsX3UzZ2+/Jq0iTPyPoLOLj1Qv
T55NXpQIe323fkKr+tsOcvBjvoZR0e6R+Wn0oialyzHLZquGSaacKKln//My6PjJCSz9BBAJ6sd3
UmwVplXu1Qwvj8lP8my6Vf8U0poMySVr8hwNo7hPHBvJ8zMF8A5f4zLgO9WS2Hk0XWKdZcHvZsSR
DcGM1aUM630BdGPnyFRTTz7Uaf/eCoE93CLcGr9CeWFIs6WNiE8AH8daov3PhjzVgCr2fac3B8/I
++NQJs55/UTWXWJqqSXk50it8Nw7TX7Fi37XtCl7i+bkBdj1/D6O9c+CaXAQD6+VHEmIMZTuXMJm
bCx4Sh4EVt17Chf8y5BqSAuWkqHIDiOMpPk3JfD45/5gip0dBXFsZdo3a7W4SIfWaLkIh6wnJSnW
kZ/A78GEMwZ5v60Xx0Zr/KIOwGkgTp4DOwP2xGMG5v7R7pxgWxJhwBhCPJthmt7I3yMWOakr4mgA
NrQ2FhVV9hkWibUA7wFGKW+MZmJIrv3mh5mJCgxqz2TODtpdtWQLxVjvcXlpPsqK5jwueXEcHBxc
ng+GODeRGcsBlOkiMHUtqte0sjRcb0B0QBMTDlbZL1CSu4e5pzfQUruVRMSlWYFRWM+A7Eofzdqq
ryN/7+gD9RuhfbfZacmMqL9rdVi8hLbu3EbJJh+Z5/7tnSUNQ6C+XkCgiIQIXNaurdJo20XoHVmX
rPM08bUtXum8YusIdkVujYet5k9kOE9O8TMlG7sBXdpVrf5g4SgHKRfRMdMa0e1UXxJ2wT5kV2JY
jeh7oxqTw3L3UQdkd7qMqKZEgE5/zDm+S+Ung7gtnfJ9ObD/GqJ+qYRl3oWbfyPWpv7GHA1Fj4v6
r23Rj2Y5xavndy8cf/XPYLmjdZeyLcC3ah910759YZHL8vFnFeLbjcq+fi+mlrvaKINTVhrhdV25
ECx+JNny5GqUXrQ7wEqZ2rXrYUoDP0CZNhXHiULTvVgj2SGcU5WNZxgw40yzWWyHjBX80FpM2O1K
N4lMxTPA4PaPp/X3wOnmZxJHCfWb4y/xOBsX9O3ZvdSk78NoQG3KFrsYXJvzxfTNLif850FFG65A
t7xZIJqjT3NAZrtZux+xRG1deVNr7jQfF7ormKZ5mbXFDTAyLnTwNLcJw/zWZlbJYJlppAtq80kP
IQgQ2c2/mZXlUy/31A+vWYhF9XwYN4KgzH5JfjKjBCDy31ugmq4jfE1Ubk1BPkg40r8SRKaSu3Ve
zx8xJKF0YAqce1CW1UwhXdAgMGkrbVrr9RAgiGMA3EIgKcHsYfyrtca/tXHyJ2CBf1tCMtUacMQV
ave3KsvJ5I2ii7r701FSQwYiBYzGe2vRFl/WGwRRD0p7jl1gAC9LlXtvqiECk4JgtuR1jFkrDZJd
iLRr6Z47Ogz8KRmPS2cnT5qnh4/r1HqyU+ekLBILNR8QQ9smiEdnLlnq0cHVmnRtD/iyR/A/jQKO
Ic9rvzK2PP+MDOHRXsbwWT3w972jIAQKzPCIPU3N1Qau+42y9HHvJJsC8M0lKP6oQXI7sD032MPF
wPUylt0FCDzTpWls9qSoczRNjNdYr7KTn6Yl3FFiactuPqtyw8aTAGcXJWaYEpNTBqwDJcfsnCoK
vNzYrFuyaumrB640QX40RaEqNxxSzrgpmbStne1JG5+GCGoXlmRnlEYEHZU6Dv1pr2x324GjH+OX
/gfh0F91Ep8XOxtu+VS05I+OR8iKm1X645bsxAMe/bkmBBOKwVemdHid5NgQr5oFkKxisiPnidHi
dZtWx/OFC+yjjN3hPgpkt1pF6rDdapQggLUBDkzzhGw8ife6/M7UQ5tRa9JLh4wjr/dQs5In4LQx
nTCmVgCiGDuFVrrJmWTTztDqmxaeWaK8C0ZQ76KeqYfAmP6+NAINJrn8U/VeXRHo69VtsCubOMfy
DsP6svaqvAG0r62XpGTJGwsZGebuEk8z8ZzuJa3j61Lb+D1G5p1ph2DHmj3j2Bp+CjkbhdU6A3KK
HGm9Z0DZSfWfeA/XQ4KW5+KhzLubWttyb4cYjuQUk2TUsqP8G0Log0mGbnl92qUcKjpYM7sh1k5O
D0jo3wN0Gg7oOtYUqxgE24uHP5GTyGT5n/D4WQ4iI/lEYNKf2y4n2jd0jB1cnak6lt7ZMd8Cc5h/
sDqmUcpOQEeOI5dBSlygZ4fK69K7RzLJjuJ1/mGNO7edvkdsrSelqPg31lo8pCFJgNw/7AA36wH3
NVqt4b0lUmNBt/bSUna+NnFBwGwanNb60yVnCNP8EN2VJtaq2tcqYk/PpCevAMCwHjAIOsJ1IEW0
QeRpe9HD3RjN/rkxR/xxOieaoEIRG9Is3CyDlR5rYPZqJDvYfCN9RmrXUqW0ZulZ7xfTjK6JjXlL
PZvky5l26ikOrJN6H+9/SFwnmz8Z5ZZxRCk10gSB/lJXZntTJXxV0MN2y3a31rZptQhCdTDG8194
ePCC/7cEy/a2UZy1YtjXfpEh5aSfpkTdpc3AIV2w9/HtULtDZwVDgsY5rdzP9e7IA+yk5CSom0vd
ZqltkeGcJ4xK+MhPFOk0t+nkbMtstG5UyPcicRumpBOdOHL8nLubfhhIODBvox2O4MH6AKL/ncFM
UJB56AznZG5+Y26YD8pki9UBsIMsHgarSrdq/l4nTvCYkOfBMNvMtnrtvEKYT3DUojVVsSUdtJ0b
OfMP9Lj6COAN2G3EqdpJ59i8zwbkQSY54Jj2OIPQSSRHDlyT6tm5fv4Du1V9tpmDHIl3YoaqJi2t
R3ChFU6bKR/nD9bk98BnoplrC1lwOSk2+lC4u8WL+a0NqY5a9wH006+q1FTbDt5Qim4KEtcieVdN
GNW8MZydgXCNZmSsDgvdbYzmuU7MrxjJs3O7CPM8ThjWoqgtH1VLBqGYoHqf7xY4uU/LRmWllX78
OjBFPKSNM4BAkNqOYsLo6rXDWxEAhg9sToFDK54ih6hKvpv2HvoxCTmZgKGUedUeRVC7dbShIsIc
MCeBsAj0sJxA1ev9af5IyeeU38yG5ZlRYe8TnNnGhHsaw7nNh/kzMuOfQRoUN6vM1rbxv86w0w00
1dxQEMWKZ4sD9wL7+w1h2ElMQ3yHYYXsnwnutpnK+h2IJ+BKXD/HyYPUiyMKVZdu4wOBz+S3C2nq
Wcp+X/nnSBP1U2ZP8LFLPPlB0y2offBbrd8dOUHioOnGcFwcNHBUH0wG/WZTFmn3VhbmzkiN+oLP
o3iqco7naw03FwtfIqPN0grE0Z3tehe22feKwFs4gFrxZLsW31rSUSj6GvnCLdW4B1rgxYEnQUFC
q0LdSHZaid1klcSkYYB464qWgHQGM2A8aGFEYvwlLHAQqhdY6+6HSDkFoRBYygO6wa0GveDWGsh4
I7MfDo6L0kO9rDrDRgyVbrqE0l4NZZe88p5lHr06h6PzwSxpGg9qn18yOM4MTdEtcHI3CIrIpU62
i4tpx6oLcQzpCOERw6ETPSQH4ZBI3UbpzZZ6vsJu+5OxMNLbGdFOiepG4fT4BSrr1s4TwgB7np4S
syYKqPzUAq06CbnqwBj07koIHMvlSOthIOLv/K7eD27whhoYt+gGXSwD0vXPWSDflr5zsQqUSeoD
JUmsxaPcnGzkOH8r7Dl6NSPQ2HGOn1PEs3afkw4hUkda6N3zJg8uU8vJAd7+viZZ7abm52qcLqq5
23qcNcBsMqpsfaDTSBmHs1nbGBCd3AHTZYDkkj+6Gg+qlTTz2ne99N7cOGlvetHHDDcqjObB1B0q
151eqlmvyRWL6m+TY/19tr432fEhNk0H0O4yX0uKKi8NcJghGGGi9MlNH+2AXnrXcUI8E+nRx1rY
TVXZyuy3aRezVdzIQhj2Scz8oZVjCZ+MlmPKYredIH/SbZPatioorK3qWPhDtFDUxBEqvPCdnKj8
y4Am37ML/wObDQAWBwzy2LTW3SH1b2OIInqVcmhocvV3eD7xI2MS/WuEbxgtpInEcRJvfpbiUa+B
wtBgvHYBYzpA2ZuwItwrkAKDIW7CC9/fUaNJf9doQgDG6EC01IgW/3uoE//vywh9zgHJg7nT6SsT
okYk0uDBwFMbCtbJaU/DsNwG2M/2IoOUhd988U5ehFZSGWZ8QJwsAh643cZ9wS/bFPqrmlukEaZ7
1CO73oAMKzMT723Ve/qOHrcMI7cxell9/LqYUbBZTfGtiYZymmmupRZA2sJ/Rfg70nVNKKiKAFvj
2Hj9HWr55KXWUctJXcvLQY4CYPgdBR6h7SyFZqMIgpXbUTXNK4Z7wtZqwSFbMgc4e2QvxYTYCIlD
sIxgOWltqYdWmodn08UuIN249GsFbtwu2q+tIWrYC1hzCuEpdXCsWMhs1UvfaefTVytBqank6kjS
NsIG1bGeJbx4bI4+x1a+pbG6ir78DIR7V1vwMAQ/EI87545jEdbO7MDniq5wikfUBsQcqcJI1UPq
mVewr4+TP2ysttt05jefzv5nQCtrP2u9c+71gjyXBLQgiSvNgZuGXk8AhG3B54hgF+LJPL6rDVdd
yF7sFXsyZJJNRogkM03T/l77HErT5Xm0zCunjeKtnhfv5njFT7fp4jsz8XgvfAdmpNUNAKDzLaOj
iJDIgUWpkiibkDDaBoWUwyBZ3udl3f7QNJ+WlXzV+AJFfJ72hx6UJ3b+kINLEFlfWMv2Ve2clfKB
eUny1aJZtY00uN2tj66SE8R1ISFm7QzlvMJua8LyO62wEDqALtkdpPn4DUkssu2aub7/0PW/VY9Q
PVROdE9JXENTWBfnSk/qazosDYiM4bsqGgPXaq/16PwMuQm3awnK+suQGmfKlkBm94H2/55kROkj
jSqwFdxg6tm/BxO7OMlIWJu0craeOuhhWzIB/UMihcGtwcAeB+5Es+v/y0pn6cwv1sIpePozhuX8
rMGNOSW+TupSW77rwwA7lPPxzXIAwCyFUV27xPsyNoN5yQui20OT0w3S32+Yjjhl6savOKYjnrSM
KSyCyM4e0fEvEdFumqRzYt8mhUMktOCAMGyibOELkdOWSKcFq1w7rgdijWmB/jLMVfXkB/ZWvSro
NN1Cw6xPat1xS9rgtgCohC/5gQ/8uIjaPKsm1GQ1xg3XFCqmJAGXclmvDQONm7KLCgIWdt1MB2qa
uZX3Q9Dnu8h3MI4msSCDWau/Ee5g7wJ2xvNQEEkcBZh31n0GNfzXf2d9In4qsUls8WtAanZsLAxp
hRn9FtLZqh7idNIvagCJ1R5pEgTNtNG+TPkQH3oTGGznTPvRaP1nHVEwXZE6/ytcrnRtowVu8K22
E1o9SR1+Gz39bFQtOLw2uTXQ4r/00/d1eqcjQqgWt/vTAh/XA9rWWl1rdyJ5kCsbs/vYJl9VIQdp
PD55ZDJtxOgGOPazU2MjWBW0rmBYwHIriq3q3LF60qCSodqc0YORtbkHQvdSFhEohZRdrOjzvT6i
oZSGUUeeMhRJZZngBi422IMuQ2sY2RmSBHW3CX9vG8G3JBtrOL2jsZ+mZjqOaM/uUVgEd6KmmVSC
e/KEKTDcNNE1RwjCoRw9SmQW41m5NVg0yTixaDxYlCDBWHw0Y2198UR91iLTfU887xaFlvMLO/Ot
bHtymUxvN0Rps5uKd6jTOxsf2V2XP1PsgVhxMp+hk3yZ6YPUPO3UUDLoOqR82CtvvrZ0cCfy+Uz/
3RFu9aWxmPC1Y/9kkkiGb8z116ZMl6E6Sgy6ashWoeigXVAPqjuuhlT0hPdxrJ+J5apBiRtgBLSg
Pq5nCNfkSktIVz8J07RQv0lbNkeejTK5Em9hEqXCJ1vECOP/DiZoW+Cfy8qnwQ6afeyQtble8lW1
HFGOwvGRIrTEscoHt2EuPQfELMr2L3swv26FaWlsHiEIgtIhDu4h1+vu5ElFcXGNLA++shQWu5nG
DppglAmlOsQhW57UkpmOdj765h4YKSVnY6K/HQTzm8WCwBoHQO5IWBIDx2HoBhOAYtts3JvRdBeD
9tNJyZX/qZczodOX8e2ETdJKIz7r0N+tH402joisvZRM+Xjsr0HdGYe1DHJnMClMpfJT5ciApGku
cdEFnfZKKdNuVZ98neWSnE0aH00WdMXR1ZwM+1E9CGdG8W3AbFcvB7xdhevWt1mRSKjyyNNIvfdw
qbE7d4hHT6X9VOumffzXkFDPaixyG2NGU6Y6vWpmoHMCEhP/PyXHnDjb7NeKT3P1dPvv7+UZrIvQ
K87qWokzfvTWIAKmAaPThsi+bSvL3oTm7rqEGrNlk4d2R3NcpxP3rp5l3dDgKSTAaJSG8Fk3UDp6
lvWkHqwBVGtehqHzkRh5tNNyN2d6WL8j/QV1YxtpfBuSLr6Nmf0nB4ll7Ppcb646voZtQL31TIal
9abGHr5An8NSchV+Xh0qpzSvaScjGujH0Sox35047r5kWcKRZUrMt6yd3nqpQaQNNeyzaOQYQwh9
vPU1YHxVG4mrL+LA3xaZD4HcR3hr1NGL9IM/MP4r3tLypWxBr5dmOHyMFkrRGfLW+ky9R6d22Izy
vfWZnu1GA3wxbNeUU+FtnaIiaiVqkw4Zh+g05BhiDgTfJ+G9GRx7Q24ZGeZa1N/ayX9rIf2cOzM2
II1H1b2VZZt65hDUSlkJUNYkfSmK++G1JRz1yUnE+sq1SrHlpDTPyFzY6xB/ZOBJVeewabGNzyYS
HHUEEh33DSOUcKeuU3uuKDvl37lVxlRqOTJ17SFIBTjMDoUQwvHfeueVX1tU1ZyR+plp6PzbKAXc
LWkh70OYHN1CZS8GjI/wPFJaQUu9q7PlfQnQsyOQq1/0GHlEnBJT6tHtYOqKUpqpcHRoJtRtnhUx
P5NLhNdan526PNj1wcUtkIo3SRe1OBGo2hpSCKyWgaCSAKYRgiW1j7eWXV5K0P2QeZeqOGG8w0rL
FmwDyDlbduF6KxYFyxdRkJb50Y1Ozexc0rkhUfIXZ8oZlqST6U/WZf1Yop5JARXwfCgEbEKjE+Zh
iWzhb1LHdh6a+id+oIRJTJs81fJZGxAs4RYbJzLMgxrhzEBiNlIHd7OM0Np1KYKLP6IZkD86gvhU
ebBF70gYja6X3MoLrOvUG455QX5sm4Dk/0eVa7TJw2+B05C8TaYe0XmQOcPNnGbXEtkqjeOen6pd
fjB3paPUxNNHRjRCPKXndQVYyQwmDnKKWqhnBjbvQ9IDwGTK94UtbN5Vdac9DJPhHDPP37NNSt4W
Sln1UKT4RVo47me7+WgrTny2bHb5kUt+sDoiUudwMolrQrir+VNy+BoiCbf57Bc7879JQ5zF1XbJ
Yu9YCxNjrHBsyN1iYnLTf4kt45uWetOTO7q/WMM2/PH0yrGQ4VxMKExLdEukRdOrHi32hXCKl5q+
xXXwhmc1jBUyT0o9y8SR2QDOKOzmg68j8vt/ZFoyO/E2Ja1o7WaQw3qq0tGBhwKMaSxbCo5xgaee
CahhzIylOsu0+u6uXgVkC6KNliomTJ/WdgzKEjaYR/kqT3xl5xNeEc0H5rJP4+zV3xI7cslOIjjJ
sVknleY5MgaYSMTMZUVGeokatvheENxMy78Bg6k+Xd0mmycCPS1sE9w6/c1zJOGYrt68my426pWy
mGqfqnPX0tMHa6VtVaFtzk76VPX0G8b+oezj9ldttg86A7YPw0eg66dbNams9aw+CaZ67LP0g6fU
mHahVOunXmJvjNK6CyuiNWPbaQ2I1mwfrcI/Tb7DkS9Kf63KEzBcMAfS9rLK7QPxsyd982Fqzomm
xbd/rDWwOOONWyg4Bsv0Sp3bEs1HqHrlVAyXWgOfnRlFFKeQambDI2+ct/69n5m3OQnEgWbRtHdM
Im412uY7Hwnlr7rTszMT3vFkpPl7FS3uS0LS0N7sc6Rf1A8htxulbWuG/jd6rnB3h8T/ho8X+VdD
eTqnr202LkejA65rMtwGMuOfqwXFgZHqV4b5oOb7qXtRneAUDhjzp23CfOe++KAEEo/iV3P5Euqc
2tAzJDzem76WMeQbiUTpjXpgngsHFINDhPusW14HvuSn2HD3hDYsr3HIW7UUAUUL5nNPMLnUyya5
Raznp/95Nk6kCIy1JI11sc64EU9Vjxn9msaEFecujbZWH7ybLNFb4fZ/mPYeaSWSAofV8GBPHp5K
UH7vuon0RuCB+DkG/sFKE+3TK9MZIg5XczDTT+4rDlVzD5jFNVz7MmJl2qB0Eo+9oztbMVakr6ux
8qLbGBGlUqcz6ADFYeacVMsgnry3GvXedjCb/rw47nj3AMmNnf/DKunrcd/ZURDuMpjZ17iBQ1tr
OPBEiMJeL76StPDRjt6DP0w/1fmhr8i3LspZygkpehFZSAZ3w3CV2+8hn+GR/7ds9S4XF2kVYusb
JGN0aVi/ts3QblMN/bqGXF0N/vBHFOfR++FgqyWyxLQvkaAL7JmlA/zTtcDNgKJQw8uCXZ6ByxUD
+YtPwbVKUqBkOWi2u+GoxTCn6qDWd9E4im82NQtDiS+6nzdXtWSiUUqJVfOHffw98NBxqyZ+BkJl
X8eIYfEZMSuxtTth8GG2nWkOHIa0EzsLAf+LYVsduvXK+FLOPVJxpMfw4+rIJD08nexHu6FpXQ5O
tsnGHNMB/WcMGjSxmvyVS8I54w1un+YdCTMB8AZw1jluf+alwRFY+MptjCK4CtypH82cWZi0E6xJ
bKvI7Iavo7VYT35vQdOoMg6+/Ddr1UvKHCmF/GrqZe+L4YLk7KrZSYgR3v2mlk/VtrBkSpIQxwXI
NwY8aJ2h4Jxg2WZ96Igc3Ni2e87mmiAKI6AH+J+/yPE4HfY0k9S8rDCMX1NQOYc+9B+Ugjip5g+M
Ht5znODNlXCFYe44f8TzOp93pxaRTdF96bNI9rflmV2e3ofG+FuEJgN846iY3qubui4AqT/Wvlfu
PGzZb6bWvMTR8DtLHQmRpBajGOrAPBQ/aQX30+dSjCCB/xRjeOjc3mMtrx6amIQgOjyboM3AMfSG
gAQvF9U+cF9Hs3p2VB0GYYEYpViu+rBfkjJ8YDqb4CmwMMokXnbMbe3kvy5epgFmn9pfkxixtHQG
M9sqszKQUdoXZ+jfktwMz37XAwNzUpjZqs6wM87UnDXCKycy/HupcVcPRt+GdIFzwkOzaPlV8+/d
7dwbz3Ef/Zr72SHBjuO3Fc3FT9DnTlMQd5AwQTFwZAAjjRAg+0V5aizzN2Km/uHf++ol5t4vpZYB
E5HSKfVgZ8vXubK19a3Q7axt3ZFPFY1lTqJ1mR/sqKNLPmpOcgQGgOqfjmfsVUDcKTjUiC3+Tuz9
pUh8elmq8qOqd2525tAohcwYVR8WCWBH2W8bXacDZW5LrhzPRnAQZ4pPzNaYzwjEQCPTdAOu1gQy
Rdn/MIuMy6YyopM5zx/ruVdt2pVtVbsomt8r0xM/yHhURY9R28RHLDMMdHmob2PgGm4L0IvsEPPA
5detJv1/h7c09cJD25Z3sUz11S29Kwb189ADgTQ0mkTwApiiDRrRiyPLPJY7ehyNyKtdUMcvqPub
uy4b7zaaLSOjcTL4kcUyY5IPULq/umz6xt6BXSaAratuOt1JlrtBrgsUZjRwyg8LLStDk8dXL7Xv
AeCmLPjTMn6TU53uJYB8giI9Pll+qsmQmfRNE8mTHjcTtrYW6YCuzbeB1M6NqjiGAe0tqDg6VD1V
L/6w4sy4rdrS7TYOpWnoOzeg/QQuJ93qs+YcU6+Yb0ixdi7chAcUJF85aSKWjWRQJodfhFPYOk6Q
2sRWdymL+9b5ZotxlMs8kRKeTvtcORj10eweKh0Te2eQHs7C9opAnLFYXdCllFgFH+vzhuP9B2pR
jPjD40z2E3FkYGTB4fl7AnSm12oI1sEaRoVzSkDnGe95soNq50pFSwVdBKXsYmsYrmcmIk4QPQy0
Ds+WaNhbR8844SuPTqvcl6bVqZ/J1VNbVLJwCjSAsp5yWLowU7P8pS+XZ6s3MfrlmPrS0nw06Y5f
GRXjS3FIFMsM90ebmAkOOnYuNYgbQ928dnZ+HRt7vyqaxpoOzpA400NpNO4udFHH1sRzqAIvafyt
cKfua5jnFzOuvWMw1vNOFeicP7ejhQWd6+uXb0z3srSWX7R9qx9tZP3pGLxd1RQDSYd1qSe32mhE
g23aZPwZ9JJxY9bPgnb9XQkOQ7DNyCm66Sk1SHJXA4CpBExkIJjc2RZs1birTiFXoDK/+Bg/LrAJ
oHdY7gieO7UOkXxW6tzDSjKeo7Hd9oEXnCYnT55Ll06WPDSh7H5TrKSG8UXplPkVvJyz0bPEJtjJ
yc9JY9envPaI/WmIUl0bNJQZ28qwCcCp9OKg1v05RbGNh8eGEBDpLEipu9NbvKd+gnAgKoBlEl79
xEEkxp+tDxflx0LliM4sgSJv+94RjnH8Y0j1BdX72B7ncGDx98z+N2vCo1dXiMXistwXGiTOf4sA
0lNkL8sS7irMPHufZIxTYkGKx5Iwf8703mwHzxHaDHOfcbXey6CpN85Ay5vrND3rg9VtQsRtJxN7
ETMlicEdEZcLimdq85hTBYAhJZ+r3Ki9rkLYGc183xE+RvPIfmk5gnBC7D6XmTVhq4dIzxsI/0eu
Vs40WkzjA+XOLZcBgDG5cTdX5EwwJrK65CsrhFXleqTbYyZ6qqw2/jF3g7/BStZdgmq5r870qPgE
dIGflkyjv9LsJjMfi4YswsmbL2ZGCJylBFPaOIlXLbVM1HhN/7SidVXvwkBU3uBlPlpD0dPUN/JX
7NzPVWmQvdSYr73dUQxJ68QIZDmVPBvOKzp3bsXvol7KB/WsB1O1TzQ0dnFpZM9aafkbfoP0V9H9
MFsRX9k8EFTUDZ2cPMxuXtM32Dekoot4nK8OeuF9YunR+vFaZbRdP10RhNNDFD6IgfFEWtUj4HCE
KsYwoVas0i9lrIPLgHhjRAOaEjmOUMRJNIcUnxFZRNKw38SMn5N68lYtJLPg6jKU3Yf6Lg1DyDBo
hI8bj/v/FLE743mQdEN/ccddiuCbyw0nNPvidn3PRo/YIEV5dIFoKEB8fqbNGh6Guo7fxtwqNnOY
/iYjL3kbep3us45wfy+i+HM9/hHhG+75t052lRn4j5gRD9GIo0edrjT3hrUFxOZILI83cKdvU10c
6460vdYx4TuSuvoGdJVo9RALYpmkt7gnw8zEusswRcxXYhge0VMtTKHAYf91VfdEtC51YF1oV+Ax
tmnv+132V0ecGdlRNckinGo7h/ivrWqXrT0z6FwAQBgjm3gIey0qNl2TdgQN8qClRXhDxHdypdZM
vbWkyy+gCAbSrOxRbWdMW9Mn9SqHJLuO3VD5jOtcs44iBs8yAkMZPUTFNLTM54rbAOug09NNTdtQ
f1HjJN2NfluxlpyasHIf8iIyMXzxixbu8Bp4iM3N4aufWcGD0sayJASP+TC+1zVuW0y+wWbVs9E9
cm6tdgvDelkF1X9b8sHSXyvUEvQol/xnVxtHRl/5XZvC/jYMzstEuspvG0pO2A1v3OHIJMTwDXJR
eVxGCF1xVh61ZmJT4NvdmKOZPc+1O5Ol5Z7U9qoexiRFUVPj+syq73NnNBtVRiA4QnWp9NQpV5kS
peo5dnjydv1x23Ro75Tcge+Q+Sml3yZODChissmpHtSXaBj0AGvdEOTF4aceEgPgjOIo5D2aOAXU
VQ/mFGBHT6tvo53BXJXSGg8RxUOMAcpDNLvT9AKrU5rA/deS5DCVdIeUYRdKHTkn6iju6anY0aNL
svmyTtpoERMXg8y6ggi0CkHiLsc7DGieU5VEb0ssuXrwiLeCYk47cKi7P5Ek/aRxqpHQNs+HQJJ+
qqX7GVv/R9iZLLexbFn2V569cYVV9E1ZZQ7Q9yBBUhQ1CZMo3ej7Pr6+lnsoSy/v4OXgwgBIV6KA
CPfj5+y99sYqrAZnB+J9C6Dx1mEvBLnmhlu3oiOUteA8YCbyg9aec4kssufaMucoHyTRj7mZ36p9
kDTp96JrPhlClN9nv7x13i+pLRnaKD2bWSRAg552iZ2A84ziYSJeBD7llG8MPCrnQMmsq/ImJQry
QUpaCDxF3OoQfVeA193EU+A+06zHakzON5Yw9nZU0S9EVc7sFBO3e+GdizGNSLlWL2SrmF+qNPgc
7OBuRG57UWljH6N5/Cnl5vK8FhKXttLRMhylaKQxChtTTddvalj1Ur+EYMHfx0CVVpETxD8CgmaR
9AqIDZyxKkUaYXWbxCbJ0lDmyxAnxlPQqzNGnOwTpaJ1LoLsKl0dc/aQDeSEsZ7qv7O4TvtGnOs0
h12xNLJ86WNqPkk1iUVPXPYHPDQzyAdovVKpgqJi7W0g/WxktW8kpbov9rTzpxddd8ChRc6jy/pD
V3rBQ6s0/zR0YQYNqYi2hjfVXFxEgGQDp7hgGr4j9gczo1TfxyQ4x0MFWkFM7IvJ0oiDpMKXRVNO
t3aFir5FPEVc1KIr00v3IecyponxBkIQw1mrXGmovS9BN6d4wYUip8FZkSemeSnplOzduMKpIgcp
gdqe9banxwsmg4yoNDrkQ2WvaRlpxJWN1mmcySPD7ABsIGPZqiaE9yjoRBDQFD/PDNlwejfOsQm6
6lx5mNtX8mkggmay3qSTkxFPtFKz+AcbC70eYotqn1Qhlgbli2l2HN0HeovyZeTyCTtEKdqiFqdi
QDt+kf9AhE4/U3+Ktz1qr8V6Zwq63NIRJbu63wwWMVeOOt193xT/ojD2CUMGOiZri1QDTj1VaPug
kAnsYaA0ICD10Nih4U22sh5tiUr1QRetPNrrB3k5FiPNluVvmZ1a27rk5YoOdawk/rM2I4G2bfsz
I0PiOVTmRlg3vA1Je962b5KZz91A71eV9yktsMqY8yFC/HVoPLUA60fgVaCjOPN6XITywUUXuzz7
854jfjUZMGWUkKQ2f34BfNWBnMZzO04FXgH7MUjtQJRSB4iXcj0GimkQRGuzOGKdvwHtK1z85Cz1
tWt8741ceWhwo1a5pjJstLInyFIgQDNqFcW2qFVH/McFSauXPFYRYkTV2yzOr4iVVIEfRagvXmoc
Fmo3runmVhMdZUJ3oIeug440BX0uPynHh12QNckXlHIJUMQE6EChKwy2QIpPu+FgT3X1MxEaFw0d
zQr95g5SnPU11+Enyiml02X1bk4RqZSTiaKWyuIQtu38luKm/ezbllaK72FtxegUh1rzmPuIoTJo
9JOOMn4d6ozVPTIQMGTZKCIprq7VeJKdQuDU+qXI7C+ynek3zc/CdxyRRsX0rOz9p8JlK+trThbm
WDvHbMoIMaJ/F7oBkIfZGp8gQ1anJkrSlWJAoacV85xkfLzgb45aq68YqvUflgoy25/qHuUsgDu5
glAwGhcfrdBzB09xVXety0GaMahcmtqCUVWahI8/M55yYMsZlGTcBXYyXq0QxU+vJ4ugSSSo3FUo
pGY7dsiWvXE/d85b5SrdfrH94XG/9gh474NZntOy9l/kA3idB9Lj8CZfKbAEwE0CQmq9WHmpwK38
VnXacdyttNZxnkus70rqlR8ZHpvf92IBNrQhrqtimwoGtI9cOgp5SWLfqRlAxi4oLg1g3ibF2/dt
rEA2toRaZ52zk3rwP7iFukWIuYjHwCp8i8F7veoEATemOv1elTJSXv/oGeQzOgFV4V0si5gVNYZc
H3RR/dJoMPbqCVFOXenVS+xhRS495VV1TfeRwZIUeriqIsPRxESztIURfDa7nup0QwCZIMq22n6O
4sPc6N63QAGLyHE7X5V6PQD8FI7OOormXV2hSSCuEHu1WjkYuVXtkOV5x4nJzxlo5+He67zx5tKg
RP0dUWcJr9ici6gtcrBSc2jnVcS9uDLqJt3nIYLbjNoYgZCwG9G6G9BahNMKNHR5R8pCTQncWAKP
R4cpcNfg+EJpWuTr6dMs6+mR+uOD4JqXRcjWkQZcVsMDgAMRaQMjahKZHzaNrmelpXe19OYTsyVl
2rfasxrkX3TFpbNiOfk6G9C7OVlgbkPOi8+wkQNIZAohrG6bkaHF33cJnfq7NdX5Xr5SPZUOTpbS
gZWve4ITNx20zDU9uukif9nEVm4JWfx0cWbH2kfMNuMsO5SReejnIxGR4KU1T3d3s18nG1k2d42y
CXNrB9obrpY+BZsQvOwx8Yh6moy70zP24MSbVucOz5s8Hctp958H+d4AHQE0d/2Q7xdiUtCUs3LS
G85daceIpXL7ZNuYTAJWYWdj6/egnS6vs3j4HJvkLz8nrW2piPgpX22n009hYdenvKrCC8kenGe6
0sQhbkSbxui+sNzpL5adfKvxn60ybHMXKcg3DJT18X8RB62QLpY9A7AVlljdcn8W+kxCN0OMTegb
EHYpEl+X4rQvuUpn396rdgbwG1f2yfCN5pZiDtkAJQqJZ1I7MhYDazMjaz1HXUrwbkIW6tL4CJSa
A7ue2Cu28s/O6z+mKk22luF7AGvbW0CU14szR+5+UMkYIAT4FGia/U6QxzE2M+M6gGP5Y2RRFbjS
Y/YYRJbHzEiP/8obI0d8KLKm8GOsrC6GKUsYPT0FFKmuIceQuqKAMLoxMtZmWhLS5TrvbJnKwhT8
o89BfMw20c0ZMgZx1zgdaStmAN/Vdqqf0OAof0xl1tcSWLT8nhakIWaycjtUILEZKBjvhhPiswic
Xesaxj2tLlAfVjDcY4pjktXaVW+U3WV5qsKkXGnHwOXEtSgAdDvz+V7FpFfFDS7nrX6vOCfaMSBi
aSA6huLtPJdOjgxJ8aDpHZokspeXtshMgWWL4xur7tbJ4o+0RRu5NyDxHCQ0EkErPXWZ42JVxour
TMplhNbwgP/wo5bGB5Fqjp3h6Iz9ehGhkpMwE++LCI8xA+onAt3KXaxyHmK0SpXSjuFamsx0I8Az
JJ/GpbLpCPe6TT3ocfDmQEyluNj/tjSs6pooEZg/d3/sAeiYQfFA2lbc6Bke5atZvBUHXG2BX5wL
q/8Vsge3Ji0/cbIrnTJdVdqo8+PYTCtLslCyPrSgbOHXINREPvgu1nFirKztn/foSSekU+AN6V2r
2HQIxA4NPYLtcg6rAqaKg4VUs9JATxXJN+noG6rUXjcO+O4codA1z2YcDUiK33LEH7EdPo3afdlF
0YnsEz0Zb/PYMXWvsvSWxADn+ZhO2tS6u3yes5OF2u9okPgsfbTIIshnBDAP7USszVOsRHsCspmU
mp579wwEmKEXcGEKP2uewh/xLN88mbPFMq02NAGE3jUMlHljJQTAcWX8NH2ySORVhPTnnHaNvS38
kRxa4RnWCpHBbacdbucE2W+ueydd44Bm1l5DZmuibgUeldaYhi5JPCtm8xJnpbZNS6gZ9Kb1J8S/
YAmBNa4mZrMfUZ49Zc64l/dVEU06SmShrlN9TgrIPNgu4cLEyvBq2Jn6HAX0nriUZy35RiClswkn
Gwy98VMKqhFx7boKE15pBAZ8NEFYGM3hKXawnEggt+dh1I2VS9rgfF7uUb6MbiUrfZ8Y6rM9kYVd
jRnJ2fRieyuKfsRjiwo02ZFLcQ+AgOwXeX6dYirLh9vo1t6VQX5xA1R7A/xZPCk0vLd/nilDi4De
hGC1yFo8nTmt11WEgJeGuh9tskWlqKvS0fEuC1Saigx6O7QubufAufQM+zRxanqy0KUxkbEesVe0
T7SE2ycfmtUxZa1bORR7UtHhAO86oLdxtnnRjkuxR0MTjPDsRcS8qET0WtZP8HHsOEPnP3VG8arE
lcWBPpsOhTp/BWxQ7SqEWiTo5sHW9VlSFA0IhTSF+U2GMM6DnFJm+S5IccST2Xfz5vg9GCLlGWNz
tg9LdboZGrRhLAQ/HGyvKwTOXKw4NfBLspz1WJin8Emtkp9sVAgVrMl6Bbk+rGn+pjC0Fet1WBnf
7SJ/k0N5S3XbPWulv2+rhpUSvvghY4q0Wzo8yNCZ3aTeAd7m+KFF5ktjl2VCrir6lCqiMYj+Pcln
8pS0UdlCORzPQKvh+szNPQu+0Yyp93Ki4Okv+MWgo+mcO2R71yExpjV7pmp1b1xr6hVyXLk9zzpy
gOr30SZwgr9yN8vuBUY/e9AIOMTghWfaHKLFJOJyi3p1sMs6z7q2oBGeSxPaJAzgL8tyEgUknAgb
hbyohwrRAEOr6lC5BBSiWDX438PhTGxJtk5EhsHA8Yos5elRGgqzEjGB1JiMn1o+Q8JkOI0zhEj3
nt0k+GG89hwNFfKG3qGVPsNo4gKI9wO0R3SgxCqHItCeg1WokAfd1U9BpHy4QnGTMxjbOXNQHpI4
42Q9zP1ZHsGqHyUYsrUnVmLWHetFSZCtaLXpkXtSkeU868wr7a5e6ymGmaaYO8y+KZ5jtx2aK6Pm
BkpRTuvAOMoX8m1Og9qu6oH8OaLvIUf2mqYgv8UmLN+KjOp5nDE4jaRHHFsfSoRtnfMc9qRdopwd
hALwz4MOqGzF6C3bm6aQ80CtOMqWXQYWbNdUg7EOCJVYIQ0jv8wv/TtlWXcJ22zHWFwjm1S3NpZP
YqgqGmCJyJ9owakiXAUl0M+EnJKItVvUxqaGCGpyv6l2NByW3ZrcHsy5/t0KVUiHnJM38m8nJget
gbyrZItIsVC9SYxBrhPsU7WTBgu0eC26agj4fElslr7Q38aIOg7Wmj2blPsBEFePiFHOGDi0ekO1
/wtLY4KBwAGjY2a3XvOCZVZeXLS2BFkYYSOxSdOaVTp9Nkf3QbdCeRW1JSXpqhQMG+JES/qp/NuV
fizv8lk1Izwyh32baPXi7ZEGnxZyB2zt6uuCfaUojyn6y+mrnqApo+WxAzGoPQUQLlb8n9NniBFz
6dPzpVRj+FLOnbIjCXOFNXxWDO5fZjovQdBTTo8XzA/jcxtoPtbqmWu+EKHZxCHJj8xzybyTMA5m
0mQ6wkWB89kH+1F4QR08LUdWBcqlyc9WgjdxUine+7RRbku1MdJeHPFZ9C1BnxIcIx80+PQ7eFi4
YRrVPnWKBgpgssOPqi4RA1Teb5F51oT1PUvVaYNe0tnSKj6iGYbR1wE/AA6QcnRRCDwRbzle1DFv
EMM4ZTT6pyLj5kCBGx1BDkEfoc1ehiQn08e6ys57aAE/WC6vSLEnASrON/Oo2qSwQjGgVQVmwaO1
fSXV2VCaB0V+fbLt/q+lF6YpprdLL9Bq1BXIUzivfhf/svJaX7Wta95wQZo3wy+JbRuJRZQmR8dM
fyRaG6P7HHyO/sMPDTLwIyciJVhhxZmQyNI/ziuyGLRohnFTILjXOvxI0sVmKP1vQzAjNPhXhveb
P+X3bC9AoNaye0swKtUY0tq9ZMJNtu3RnssLerGs2OCDI4Rmfb6Xs3LqLaCW8o5RqJuWPyERcU99
xdDGxaPM2UV3nzQF/KJU70j+LYzHt1B071VyUBZ2SlYjDRxdQtbqfnqtDEcQEhOXVDh5ThAa3Wk2
UEXJqf5E2/4Wz5RvAwTgonDvcn5i10hOIztGCCFmKpHTP3IOX2etdfV95Zn6irejTUy5nuxiMn7X
mae9GpXlX1ujy14JVwQ87g2PHl4abhNm+FLGNXPMIjVofmriluKyycaDr07xLUjMh1wOdRdXBV0S
cDeixukUlcxS8nY3Pgf0K6mBHffcM7WfswtLWzunOHTOdAkwq8hPD4/SQRcxSh6HBhYIDQpqqZ9d
pSpXSAZrEW3HpL8Yvo8NgfDcLk+yRdwABsaVCYCmUrbJaBVYDerqFGk9dTXxDAQk9aAC3cZ4jEE6
IP3qr06I09c3dUzVQ4aBZVGZesV4JypACTTnSfcRTnSEup+iuIAW3qc31YHfU+vGzAx6LDaK8peC
8IsYOOvHsmK0UJLEt57s2q4MLpw3D1NgBsfBYhAmUzRIFe8XBVciVCp8wuYSv+wrnx2z/be6dq7I
nrvnwJ3Vt8r74tNHOi7fP1Hf/n5p6/ZDepDrrgao80w0cripHcfeyLVXBnz35XCWjSAb3+qqHz4K
PQ13XmQ3p1kN4JCA61srNP0fkI9AoWS5s5EvvZF0dkbmFZ9lDMBafJfy2AiXZNpnFEXXdF3in/1A
LxwdSzQ4W8s3shd1nsHoeDoBHpa7kYMGjMBHFNTYjcscbhNk+LUtnNn1bI5HyTjTZhWQT1K/dqMN
VWNkiBe59ftcacZ1ogpCCnqz0IHsISmPK/lSPigm8L0YMYSeTtPRAXe1Dyt32oHhBaFRTdmqKLX4
p81xMJja4UMl/Ygpxj2fiJEeRaHaiwfHjseTXvbvkShg5zz0Lz3+Dev/G6akf8p0ImaViBqjMk+f
GV58l+0+bW4FuN270CS0D7k6OIeIMeEuL8j9riecJZEzPxyjZJ8BSyIdRnbp3CONM+7scQyWvXXV
HInulPtem9DjtCe4n23FLgHlYxV80Gf17JUdqpHIX4H1h7LyPRvBlVWQs3d6hCCfUNDAtM1bQT9j
19CxFkrmch3VyqWgP/6z64qXMfSAjJUR9H+TiJtMh0MV4TmI/Ly8tWFAS8tw7Yun6/4DAuaD5Kjs
U5uL92izzPIJjcGRWXx4SOefUe4ZNz2yp1Upct9m1erXYHK+xcFUbeSU3lWwz7dG8GgbLrxUm79j
Kiw3Y+gS1Dqm+mbZknUt8rdyMpn0JFR0EbouMaf0JmO8Q49d1STxrCvhqCMfPDu28mUwvhshXeJJ
rE8pAGQssJ2yD8wY5rVXH6X1N8Hnu6oyb74pc7klA/kjK3CJkhb0bUb5HLXRQ+36O8AaHZkfhYfN
2FaEUAXXrGHaSOJ2s5PBCr2RkEoeZMCmPOD9zEq0c9jF5cExi3NvB/rRrPDBCupXlQJ5IpVFP1nT
vLJt0/grietnqZGFEwLXMne8Y+7YoLxSXb1jzCZnDhtpwlp7kFEveQ3wvA1zdYe8WFsZBKKuNKkd
ILm93BdOQCZiWbHdT/O2bnp7N0TGRtbJlUmDGmS5hXqJThk43DcP2sbKVrKK6U5HZRIgwQJYBVcs
sCay8hJa/xbvW3Qx7Vqrn4cGkk5jxRB0wGdvyLpqjwaVepwkaEMymsGFRavdU7Jnz1BI7TJcRr9q
SEqjQ9adLrTVY98T+y5eTr6fEABGsUProa6PdVwUGyuyEci7r3WU0kXU0OSJ5Falc9FNlH7IwMQJ
f9gEepQ+MOCupWMu3cIWUULrAu+/cIIapl88yAFFOx8AuNQIYXtPKaYPqk//CCFY8G6HVJKC0Rk0
cEfzicys0QZTCjc2PiSmhZ8HYqSy7otOY5/izFxG7VFc/UWcMPWZDO2WKjVhdQHG+DgYvB0k5XY3
KeXPQTNvfk/yETwNrEA+5MuV5pANkzuYErJ+pPTqoLTVL3XTuptl1rgAF3FYpci5x/wEwmbamU75
UAYz4ieaY3rPYbtOJvI+bH7gjYkxZNtX48xdiGrEI1R2s2w3jpaXb27tX3KLeZGdzlApBLAVs3m4
MudE+QizYhfPpvMKXGg8+iMiuM7kGtBcnZjdWLQh45e6c4wj/q19I/S9rumDsiyMcFOpnA9o4JAP
hajnGuLdPQVB9lXihsac31E7OVmoQhZSTRbdgJGFjGXootYQRHqKjoWGnDptsss9j4RMW0W+N7z5
lilmbV11x3KSfUvAX8gRbWjG006SDFUGYsDMkOXbXkkrXo9wl2hlt/Zs/nzBxcHqtprJQvFy6GRy
Pt1UdX/KUlMcYMb6VPRlvMurmd5+kSHhRSdtI/d6op2dXjhlfZfEJXSj5sqOamrR3BiIkxx+hHG2
n+fYvdaAYs59wSU0qUP3MCuYR9AA/UMTkVfZp4G/kneZFQbGurWicqUW9ju+QPsnpdxRUebvTOpR
WxBQfqwrw93mAiCtJMnGqudraamEBbmjfgwRKa8rJ/vVm73+hvgEu0rNRLQPiJGz65TiUQjUs5wl
HkP+t0XJ2HccpMiOuDfteF2GnmhEu60/epsm88NTHk3dGjHFTq6eWar/cObwVgyN9QpTLd+3AJs3
8mXcDWBtwQ+tWpf5ixe7fB4CSyJHnvg3A+DmJoc5K4r3+sgAsagDExhM2J5pKJIORKLrc2Bk53xQ
kJKIV1HZFvyDSakEXWfoqogXFBgX1x9uduEg/PKsl8kI1GdpS0sUTrtRPGefCtLvHqAHye9XGUkL
bne+MjvHVs6t4aZd8yafNaM5P4Uza5fpTN1KyVtlHdmfsTEHe9ueSlKyxMx+ykl4l4UsM3UZXdWC
8DkAbyP8DbX9Vk8a0pRNnUZK4wzbIGmdg6fF8wsC2YcRDuNt0FM8Kpl5chiOX0vV1SiMxCxvxHF/
WGKamW9ExYqrFcUbqXkbfYQo73Op7EP6OEMcEiYlLlzkkyUtNgJgFQsjgpiz5A3BcEHfJWe0BDi9
deviqN49wNjyFMRzxYTNgNltQReRV2lM1sWWs/xbRZ7AKU3RCJND3Fwd1XjlnmRs0g4/SPjTHmWI
1h+5rE1cMhgA+I4R38FYq+obiINuK7UL8EuCndHmwyYqSvfqUz9DQOrjs0O+VtwwCJf7Qqn4J2sG
+hoMmKgdAsfWeWo8GfDQv3bOWQ0HuBPAVE5+VP3IBCVxQG1p9Sfmcj0UvpvrDJxzDV3n6p6VjUOb
drdIFuu6YWPs42PSQMYWTwK1YGwyDU/UcSYVtEmCYufckhHedlt5twJX4UYJR4rtkhHfGacdAwYO
BKtGUosUt6JlOY+bIiWzR7qQoI+1gG/cC0BSEXuMV0lqBKuaGYPs/ylalp1MWw1XjqLOb1qTEgqp
XNXu7tp9caroctyKCek9kIx1rOfDm3yG4gyJzAiQKNG06DLU4/Oik1FiNbvkWYjBRnXju6Lk+6A1
etbXPLmLOY86C5LP5NjVLsUEtO6VDFVluamtfPh0i5DgD1+w0JuRG84dn+MZ85JvBPaaNl2yj6rJ
fwEOsF1GlT6K876/JpXWfbCUKnvGOCnsX/fGKivCL/LyAHmDsWUQHGUJ26g0inz2+n00eWewvzoT
Q8ZURk5jkMJRoaytcQgMhL1LH+oI3JT6RV+YYVCxX3q9Ffpn7UlPKOBFHpwKMROdite3HNsB/JUd
SaadE73QOEy2ZoGpqmvLF2K8jb8Uel/8lxOhljJgVhLzSSFlfKW7ZvlRhk66dWEXH2WTn80HkokF
AcdpKUVNq3q2iRjeZHIywxIwcuQNnnw7+DIKOhiU5Hpdg4cdwMocG5sMIqXStVWJhEoizCYRIWaY
doN2QN80U+1vyj5H3t45j6ViKQDLKeSEJEiRr6770cX8kX09RXAq6UrOHWAGNtRoFWWcrhycgy8T
dSQl3fydzpCFp4hED9F0vfieE60aJZtOlbD8i5rgpDbTd6u0cc+RbiFbA0PrNPe04cDTNybUeVEJ
u3GR32AUbyCC0Yu2Iv2sOHOJIBM1dkwCI/fi/NLaZn3PGYltCMKdt1VPB60oPywL7VKma+Ymatv0
yWpeMWqC9aiaCTcYQwlPr98Uxm77miScxO2RgPf5xZlU/xSSgrbSTbfmygAyLg0buZs2y8t4fsRk
mjwt6Io88LadHyMsarRtJ+D3YlkI+4IidnI/osltENVqw0bpswC9d32mM6Fc07xrH4WDks7ugwv+
E3Xfz9NPWipqimVATIUW04Qo+JI2z05jYvj3oa5PrrFm1pQlKwSeTdfq36uo+tIJAlbVD+fG0pyX
yi9RK9uHYSoZxosxfaqlex9H4box+uqSuHV5ZmLq7og3ULctNB7kCWNz8buhXffCjqrBhQbXtdGm
PH7XbO2Lx/jpsxs9JBzgA/PUukSiixOIB3cisVHJ9U0RoqEt3ca81yF/65wE36AS2ftltcNs3+6r
AXIBbYhUUBjjBwVA1jXqIUOfgKec5q6TRcabSdDDCsX4pRf0Paek0SivPMd4n5382XfTCvK56GNg
tqSjnpUQDIRDLKhV6xQ5yi3R3mhjOE8SNDGoWFSajHpoVOpmTzcROZ0ck6sZ1Os+X5PRkuwToUmJ
fzk4xXdjjyV4+SvsiEitcc5poZqFc+1zszskfv1VAsZ6GsLQWPNxWw5GhUizB0pml0jfBKOuikIV
rpJxQB9YPyuwabdK2UxogIDuLryqIkWmXqVnrPXdIagBknhm/Y4cHUkdxnuQmx2dhmpg0zLN5NBY
3pegy35J25mmGyQzuIVFA8qjxR8gIg31R+UTrewoKNSZVHVARdHBuRZpGn6Z5NdUc991xf4h1ZV1
5u4q1H8VYrhjxSSEVrPl3eU6gVq23aBQy5is5LSP0YywluavhkkSdVwxnBaHxxlxxsJVTO2gpN8G
L6pVcF+gH5FW2GEQkXMZgqK6bb/D6iP5j7T7BXeE6oSRAxbWzBiZQoojqHjQlHBtcy9+8U1nlV6D
RnO+Owo7aJfUyADxtK90HKnGKg1YuFQdHmwVGtPXutXeZ366XMGIpu1w0czXpRXtWG7w4BLJfjPO
mZe7ApNj/lCRm3KYEYZUvXHWARGHV72umOQa3UWNtH2F06dFmqhHjLkabx1SLY7TV80ajdU///G/
//P/fo7/J/hVQO+bgiL/R94B8ovytvmPf5ruP/9RLm8ff/7HP5Fpux5BYYhVCYZSHVXT+fXP748o
D/jd2v+KZiIgqiFr2fsIsAjCdHyuguBNtu5dC5r2vAvjcN6XpZa8qyYuDfJPnu08fdRyxqZnZ7Nn
uAgCH4+wHp0zo0rXlV5//KHJeT0peZ5Rk0HPFZpG5ivtXS49BN7SL0mjMzoZbFmGWie/IaXE7MKK
oMMF9S4ar5WSvEiLDRb5vmjj97YLtk5bzu9e7V+rlBCIsoa/6osapBTBc0NJjJBiorX695+Yppt/
+8gsNCYWH5alOqap2bb4SP/lI1NCLEZ5Dw4va+rpJK+4FLvnMbT1p64rf1W0qx+NX2aHzOAwEVY9
IDDOGueGW/7oOj00EcbYZAjZ18hAZxlaTQ8WjZ7lbRYPZ1WLnOWpmc1YRaTX3YqtL4QI+XvdEog4
pzfew3w86DSK1CwYYGwH1ZNPSUgqHoefTH+eJ9rcSaxBJhQsaX3g3jUy0ps6PDR7w8JzKusyu6s4
c2MLYj6tI3Kex4par2C/8IkqQR2FR80uPovaMGEsuNp95JvzfEFEFf02X0G7H4lAVisurefI6v5K
7JAGVILQ5DQZQPuGCI4xLsenFETq8zCcXeAewFLSh5x5NmiMbklRnByXNDammMONMzOUYXk2mzp/
x6QWGFWhpctUtpzCa1iVCoZclMiytI9UDu5abCP2E5jJJuhRoIj0HsO9Db0GXdtqOaAJmYR8cDW3
2cLAeKDG0Hc4krsTfLL0MBImvErjGn+DcDzhNC1XRYCIRCUY/YXjjDxahr29twacGZkHKxlLBx2G
1Ct24Vzd69Ibv/b5doyQKhZ6lH/hwBQ8/OSt7reN0px9osjvOPeslwaAxP90R6t/vzx1yzAd17A8
eHmcbMXl+y+XZzIC3Yx68D9LUHjvVc9WYAwrTyiPAMQex3iCOlXhwpJVY0QDddKH+Cwj0c3rAJKa
jK7oRzP7Xx0ioHdWGrZH8colNXGNz5g4CkaDOPjalK+L8euKbgaFswCB6V1BHnlX+tt47Cjy9Yik
SX98CUWnaZ5SznnEHIJJ/Kr0bnsakIvwPdv+JfCCmgugeP7396v999vVcTBxuq5umYblGrph//fP
w81qdqJKQyEt14Wq454V88befKOqohlf5fapiX137TNNeBvSgrjdwXfeczW/e6jQ07LSzrF46OJW
Q0z2yPRZwdDLhNRger+Os+1yWoQ4el5UU449eesAhjz9S9XtUVP1IR9b5oNQXAhiLUKGoHai4zKw
6AK9WUBKSukwqU0Dl0wGlcwkDqgEgKWTfqA/aLw1o31HrOxtytLjDOZO9m3C4eBuYh/XRKsKW1PM
Jyx/xc/6YBt4iL9NiOFtz9bv5hareD0bOeqJ5pfc/GJJfhbbIHNVBNSpg7PU7X78+29Cs8RH/a+b
jfgqDMNTXa5K19RU7b9/FUY0uAXAKH+bQMtaSUC/L7D8rniAt3Nniq8f5fshxAdC1Rvw3NjZd4lX
o+7miHmckAGdDctPDlK2pwXZXyHt3kMQjCikVVoNyDnGaz15NVjQpN3EeUoYdjoH6nZiLuYjG1jZ
GUN6GW/RmN8ADDEULVnSt2OmIQsuQgaDJbRJNRv+6ls1O7uQjW5GwJXqJekGq9G8D/va/aKHjFKA
R3XalG0Ca/AA+ilnOeSaS4QOcEZvyHm25MrR0VIM91iRzE4ILocuqgvWGPdrX3cQSzXf34RRWZxM
uuvEqxw80me1Q24DWUbTr/Y/e2uYLh6Nb6NLe5rYlQuFQPgtsvYjZ8q0wZFM1VBa9i/5i+CWhkXi
LHXO8ZhnR7kgdtmUXHoL+YJnt2DIIqC7cvfMk4y1TBlvpqbb5yxETyDbMJWd2ThP/YK5ta/igCRk
1xft0YaNaZuXPuutMyQFfS6Cn7TWb9BpmvM6bMBmuCkhkqYBYUY3PXaTrHQ3TWl3NB05FJJiTlZV
P20jETUdTrS7q55oDbjhw1Yrhl3TEMQrjyc0rms4IKK/7bn9wWPsxCiKc3ne03duunHf10P65Np2
cKJMLD9SuM4XuTcoXpCs8mHqNgqZ0ytCKrSvS/3VzATHzOM0bjOkQvfJcQbSsBsd3VowfdPHji6p
AM2Qh/tQtIHQSGU0n+0wYVoQNcpnSrI2EkXmI/VU8OMQDQmyb9ix4v5cdF+q6s3bf38j6Ybz9xvJ
tV3TYUHTVddh+frbmtb1RNw7RTvtQp98aNHtyzhCrKl+wmMeGl91xbCPPqAq6lV2GHIP1zldpSc5
MuAMuiPXMjtaZR+v25nyqje40Wo3tL/rf/lZsvF0ksVoa11rhMTfZi7R1dwnZ4sw+COpjMgyNKXb
hr1jXuSUEGVQAVB7sAgRZJCoNBymChvzmjRSMDQeTsu16o7heJg6eBdQ3S2u+9rydpaZkUMbpelG
9kQ6ejXHpX/fhC52Alztu6JjsJ01jMH8INAeVtlyPCFc4qwZjnnG3MChsv1/lJ3XjtxKtqZf5aDv
2UNvgDnnIr2vLKMqSTeEtgy993z6+SKytlJb3dN7BhAIhslSGpKxYq3fhMdeIs3cxL4grrtCBV9B
4WjfNVFz1UhlOK3ab+2GNa0Uwbs5AGxIk/ZKJYulcSaJLzQE1dFKdralvkgfDnXE2kXzZmPfJnb3
UnUk5PE46i5hESXrGUkzIUivxGW3lWo3Sg/JmdSQuZF3W5/gVdH+VPRQc+sinw8K7OBDLTyOAcIG
B5kuLWvhEVKaObtTHCD0eXKviIGCtjNR2xPP57smbYtq+6YNnYmFaHAXtxuj7WCvitxnndZ8wzra
Mc6YnRRHS54RXY4X7mz+8AKtInhR02VXdQUIbucNZpdy0Wugmk7RrWN9TFehl9sYRH1p5rB8ySmw
oBpERJ4M36XwuV/G7RJPt2ghiy590Larri5QWEAFlK+RTbrMs0QlTj+3397u8ZCPhhQj9dFDAEHs
nlWPyOr23i07Lk+d34HfgJ4gAW1mnF+dvDnFkYbVdc4+/qY80SSGuyPM5qtrgPvErQGPOZ43vRHC
X5DbuQFnGTaRFcpcZouUTMFqL7GhqJOXS7jxOXZC9vDoGi2CUnMXf4t5eJqWvQaBv+ikaSaLRLzo
ncDcxaQoDrfUJd4cEP8MG16yWf6hl2W+IHsuhZKzoNRPMmYd0W6STqxyx01SCBeJagLlKxRjCq3t
QW5GewWYQRR0Z5mtZklXztC5GxsGYXvbKE1w6MrkHCPec2OIWlG9t1p1a04hd20MfEhLsf2L+644
8ih9P1BMRIoYGxMQpAWe33OGRI601KgaqHpx3eAgLmhJjRE+quhfHp0p2mfBiGMqueUVwgxPt8ee
OeoPc2GmBxS1jUsWFubpPz/KNM377VEGhlUTm1DPc3TPucUMv4SrFd7gatLFPo4L04BlPcxfjBPI
K7XpMovL117x0Q4xjYMDQXp1U7iIqevdaOqSHAkNGgPZClfbzBgeb/vS2APrKCjfVvTZkDo2LuT6
Ez/+wu78p7If012G/mq74HFAZpZ0q0Rb5ak5LsHUJTy6+mY3olGwcKXm3aThTTzbvrrTp1AhbWZN
fPGecZWHocRbyQ/0pfRRlugmo0baO0srd5sa84s9OtmDZFU0w/iCbk62cY36XS4Eg6IRIQceBjKl
ogYQ+QnHs42TYNDo2B1rbTfCcPWGYusZkY+kmv9yq7ooSf9SA4bhdg9w1xV5TbNPARlIsE8+UDgl
zWSQHkFDu+sR1JFiyIAhrNPtlqjt9huiltCkSaLdzDBS0Uw048EhrbcPU7v5UOsqjCBn/NhoQctV
mC5ut3VBntvOVUWHKeROhzJhDQ6gXZKPwOhFOOb1wBdX8mGoOd28D0lFLrHRKK+lhgZV2Ftnakuv
MmElDZEtkYO8XfC4HBv73iwOnmRZNn6ubjU//CNy0rduniCECNGY2Hj7z5el+/umwRObfEc1dcdz
dXJav6VFEgqAranh7Xa76W0yEcuMJMTJD2MyQaLyXpmgBUJMHvjcYXU1m8kHAI+y+ZzmB4woHiOR
B03mLXl+D5l/sRe1TGfYFbVmYraHbQFu5/EyqtzoQZ+N7mzxQFiAdUH7pg5eWZezJaCv4BVHx4wq
SGCTTW+ApIvdi4n+1ygQS9gRXqGrgGItVW+rNw2woDIClIoiR58iqzEVbbUJOz/aNHG5DqYcIn4L
HsLOHvvIUZ8aQOO+rtkXjDlXqQKTL/CfsGMsz40bUnHADAKvSos0UIAtl5e9TGVuLfOWIop4Slk6
loml3fPY4FlzREaUsg88XbeozjK74/vKHwiejvsEO/CFLE8rQ9Yhxpg9jgacAPys/J18bNYDD2xS
VQU2oitH8z9HVeBeCGTd1d/8vv8SQNkEm6qB5KRn8fRxxSb6l6eOqYd5DegtJCjtiu2NHwts1F50
BOiYFTQr11UBfE1ZCoE/Q7sE0zTERLdeiQoLNcv0INc9vZttoOc4O4HQWA5VUj5pY+W9xL7zETSy
f5ZjeThd/GTapqq296K5/dywBV9OVZEdR1xsF2ULnjEWVr0dri3INkNonGv7ZmE5jBFa770DfEGs
mLHSNEu/cdX1Lb9SVKb9jIr2yZ368ADQFhKmhMCFth9CQiuFVjt7Cik8P6kQU5AYe3RztTveilm3
G83sETSPZ/AE6E7qGEpgH+VpuJlbpXX0tajf53GMIZWvvrBIHoa5/KYNpnc03AL8HfegFQEivSKo
H+30Qj2a1qxuLNuMP3Vo51KgaTJd/5A9K4XZriln99fJImSIYZ/JTAiSTvm2NLFeSNTgx3/+tR2x
r/zLvtO2SG2qDq5zZF1N9feUiDVSIh+UmG2kEEhy0kR9iMcMROeInFHTB8XhfvABsOmF/6XUBv9k
9YA6tMbf1jWJ6VWmxc5HExoyMCEcj3COmlC3U0HhgNlUFXI7A7nvhfx5+tjGKQiM8q4USui67cbE
cCm2VIJ+OfCdHqa6BmgZeudk1sbdTAwmcbBy9ag0gkq4nHs9NMHilEgWrPxMIWkQJc6egG1JEW9n
qkHx0GPxgy9YM29RKiu/tno9gy22w6MawQqs05UnGnHneoB1Sxz3svoc4N1+knDhAeGOhe/jIegM
Tgygxjnd9kZQkM2NqgLzdnT9qz7hpDLhHUKlzzcNYGBZcvnPv5Pxe+rKMwyMj1VV1V1SNZ75210Z
9MYMkbE2l3NMJSi0OmsHWjFb2kG2xUbQv/YwDHq0L7YIcTdY+v15U3jmsPFbr31kkepWxEvqH0nn
B/haW8VZrdL8pPkF7j+Zbl6SJrsYUXaI0tg42fDOlkbv2Rcl30SytOS1J3fs2KmPSLz9zQf8l2y7
CU3PME3LIX612Zn89bHTZeZY4i6D9FpsmCfVwtNvCn+oYNM3ZYm0bZTEwbEgioGjkfgLD8vtB2ME
ZIkwF6C7vm4XnagEYMmCwoNXuDvZFCzlUMPT2WoH/2g4+jk0o40m6o8ZC/iF3cAC3rh1dMvBOsKV
K17mOI02lpGe5hzBacdwejau04YyRHuFKR6tS7tpn6ByIjvB8vZ3Scp/ifrYuVq2rdmmzpeher+t
r8pkOY4R4oNMkcuzD8hMVWfIlP7OnxveyBcJSpeHCLcBJC3JbZEf7GG2OIc5qqNDSJprkabK+EBW
Uih7Wsba0EicDDMgAaXBaiKoc3XVWTDtU6jdFwUTJXhzPMj98SwFvNu2yMBbeXuupnE9+rb6wavh
u8XagIcnTkvryFXGJWv+fMzm+dVhlb5gfXwpNZbGHEUm1sHpUxvO88qgTkaiM4jXYRBqJyt4a+Yi
uHagef8mo+lYvz3OPNM1uEU0S1Ud0hm/f3n407gU/ZCxyVJy+2XZ8F7n/gNkKNj/KPAi0sivpo/R
VhWMorhGkbp3yFNDbiM7l72ELpISiu0vnFlbDooWP8zAa89+bYIPTNpDRt3sIM/kwYTBv+27OANk
DyI88Gf0TcShtL33s8jmhlV5jL0EMRY94T5OnfJktRhDBb3HbmTMqquWdd3edkKKMz2QUkhpLhoZ
KGg3PAxWMvJt1fCM8QjVcESuNq1OijMww1dLcIEk+wcxh86bn4K+EV7OLiFtPgaHDIHd2Zl9PBai
L3ACyMW4dU3gIotsUAoF/XOOQWLiJcLuQt2owOmWaRN760kvMEZBrZdk3IRARDc9IibsHSI/Kf/m
srf/5ZcT+WfDdizPsQ2qUL894KBhVRZpEheti31MJQhLxG83G8QKoxHAt8hi2iJkHuukJxtpiiqC
srt9DNOqVz4SE1fDHr8D3ZmuvW6VB9NtPCpnkAgnv3vOtBwFfYiJD+0w7b1kAHOpmjD8BJc6S9qH
oUv9fShLjj00B7vAM2boZow7BJT+tiEoJ+4boVMjD3qboKA/YVHUFvGnQWSbgiovTpppvvUx+hJG
jfd5X48OhWcOTV24W+ipyDBreDHoLdqiFRxFLceNzncGcwkmbr6k8zhfIphUNhoAiFxXT7WLW9nN
cyvt9O4sN51QR/0NLLL69lv8r7+UPhtZCv1alBPan2H7W/N/XoqMf/9bvObnnL++4n/O0de6aIof
7X+ctf1eXL5k35vfJ/3lL/O/v7+71Zf2y18aayyw8LDtvqON8L3p0vbPEq6Y+f86+F/f5V8h/v7+
3//4WtDI6fnHe7co92oq5fdflizx19+Hxdv/73+sSdGU3//NS75/aVrKxfY/DYelCzKurrKeiM08
+R5GFN38p83S7ZEZNHiqs7j947/yAmei//6Ho/1TE2GX52mmRdHU5S3gmyKGDPOfnu4Qf/MCNlqm
rv/jz0/+Xry+/WT/vpjNpuSvcb1lmuRSEBqm7EW8xzr72wILUhTvdzw8VkmsFrvYDR2YxEJef1Zn
NPbTGXopFvKy6zYqB345DRHkQRMmBIYToA1IhZ2IUYNNkELn2d2acsQMEd1YOKbqnlAdoLid4W4l
R6LRR6FZDIyjNbI/FKfkotw9lIJdl6LvHILkWkjsvHxEgx4kc2aP4U425YDsMypstKSwHcKMGq5o
aCEVURARsBXuQaLtijKCTYMNjWzJcrQxY3ln5FT4fBYQuOW+svHQuX3E1QxZn9pwtlbaYZgI3/mD
qVXeEdct57FCK/ox9x4Gp3evcn5vU0oxPeyzxNBtkhOn+zgQciDiNWFSHLqxr3HnMIgqu2ztxnOZ
r5UwcCHKWurq1sZpeaMounJy2inBJ4Zkzw4HRrIxdZG6KDbH3k7jmaxqm9hvz1GNkqrXU1UfCtd/
rAEfPwJC3Thqql8MoYhUD/gKjHGxkWNyVmn41Z4d8EDei/m3Vw4IKpkwvxGRP82Op77iHphuLaAd
QFVp8h5n1KHKiQWEpjrbYHOz4X1yB8EWRGd1lYNa8GW07OzDULTukzOhzileorDUXerJ+gTepcmT
GPVbxTYfrIjMotKwfZbN+8GBXuaZTQzmhGny0JlIouVtfQKvbj2kpWlffBydY8xbm2lB8jh5tkEI
48eMA3mdDmiWCpeFOMMpNm74EH3nYWeL+yzV9vEk52YjrLgS2u16tKpvkz3aiImSXZNlXnl2P0iL
vxvqpBrab4OY7IbY/v02xVd4mjs2mgTGIq79AT1o7UVm6OrQOTbpYINRaq2VAubm3GXUwlwYd6s4
AjEvSp9jUWlPk2aFT2ihJ4I214seRBOCrZpl0erep1kgLmEDnGSXZ1GRmrPxSxiW5aYZyAs91UGt
bTK3Ld29CXJUQ+9kp1VufRrJ0LfmEM+vRRDFXwNuwaLJAUAW5vB+du+7n4nRoEyilR10zNMH71CF
2UXuCm55Z1Lbtz6J/LKHtNz4nQO9R2CLJRYixAVsmzTaD6n0Irs6FwLA4t7+OSWWHsqG3UM00cqF
/EWrBBhDOWP2PIofP4rj+EKZ5UEOyuuhnXG8TmATH2WzU4x5R4ajXsop5GqPcw8JpyML8TAq4bRU
vbT6w8FzAR1N5xv2ZhiGxeqELCYMdW2qvkzU3niDogYsc+dSUWWktkIgqWWrSqkPmBo4zRI77EM5
ldqD5C+qXARLWMv9TjaTEqJiQMi/BOTNdqMLfsj1u6H05GbtRRVsZdkjD3MC0YLrjKhRDIws/YIq
WeH0RslcHuYm1G9nsom6E9LJtbBF+TnlPi/FIYWYr6LMOnUv0hfM0aLiQbRAAFKpr9pctvoK1Dk5
LG9pVaO5tvnKkdwiOjKQubi4lnNFcS0VvnHDk6qCaC9mp3lKWrLyFGXeisZjs93rIqPnBpcKwSuy
BO1BHb20WOLXNBBjj/FOynzNbWUgPYoHuRxlF4eCagSmmUsi2bZDUVnnMgk6pHE+GDpaS5RgpiM6
CUtNMHnlwaLqtWx6VHikALbsi3NtGVlTdPWRbLkUnruTuSGMnjGw4RqVrULWtUVfKa5luy+zg993
z5IMKys0P8fk/FvqWOSYfvbfu37+fWixSTtqmBxhmBa3FZhhHCYX1Eb5+Ko7PRtVnJ5towufC7S1
9lFbAairq+oSlQHAd1kopQDorQeemJ8lFscSaiWRgh2TldrD+t4nz4K82YIE1k73fvQFEDdsMVck
7Pjh97CKa5F99GfTP9786u9teSbVqxPtu9ul3kPcs69WqjReDGI3rRajta60Ot7B9wAixbYQiW2Q
kBhBmTfs1JTZ8MF8xK6A+fYYBafjSfeg/0hkFeQAOBDlixwzePxc1Tm5yK15YhWgZmsgT8DWho/R
bf9uatH3xNcQnC/jcLrZTcp7Tx7krQi1Sj9hX3i/JWsdNvbiPs1O83RVDuohaQ1zJRF7BFsaaueI
4SKdOX1w8GYoRKFzrONhb7ZgqCRo8bdplpg2pk82znfapGWIo9uHesBtqlKi9DOZ52cUi16pZEan
G9nf16qrBXcuFTJmsqu3WmQgSn1ayKYcCBLkaCeohZt73//vH8pRFbuAOUSOd+H3mneQ3OumBDA3
4AAJa4JFpAxT40Eh9iikbFeqK+ranyYw7T0uiiJwe7Lx5430FjhG06rQ1e0k/uFXozbh6dasZdqt
6OMGhhD/UWjF+JuWWv2v7QIEOaD5Bu9vUDcDJrLac4igxjVsdHtZVJH/KZvqY9eU/vcmZ4PX9Nln
NZ8NNneIxJCBWtn9lF70eMSGrSmJikh/P3jiEKfeyq3yV6MoyecThJjAUOYwF/GIeejFAQkB85BP
mN1MknLT69Gy1zG48lj20LJtUbzEcFy25Zk8II04bJI0Lgkr6gYlWZGpRMmLjze0K0qg5C17hVSm
PCV/1IB4oVMTZ/em7JOvRc6kR4R2tqBtYpEGE1c7BlqdfhcnSNOl3wN1vp2InmFQ8y83n6d+6KCs
QwEi7Y+VYGq4XFyQKU9Rpn5IkFoolnI0btppf6NIiNE0XVhdeMkpIA4rCbaSh3KKgn2hZYjEwim7
HyRRKNPG5zRunf0o7QrIhZ5KVFuOA0zqcD0U5sHT91B7STqJsqw8SLzCvSmN6dQaJTida8iI7Opi
68ZnWWKv2gRbNkzjJTolBppMyRe9S8kBC43w44R5+EUSzUSrzSci16iPntVwPCbAz9XHm4t94IUP
emC2JzKcFgJIQMKTIP042i44B0h/J1wbWQGE6laYIeHp5RGOxDWuPXk5Qt6pw69qlCmIMyr725Xb
JTOxOE1JGQDFMKxAUiBa+3ONLzwPAkCYf74/cO4PFhkAyLl/nYZ8eraWn7GxhmqLbhcqdZIv7BkV
GfI6QUfG/eJVQbWzIyUj4jCNt6KH9QI8uNi0fmW8OfmkEtGm6VnzUvNtDPY5HAlKaob/4rn2Jy/0
tWcUnTFyH2BL5V7cfvb1L9IEy0YfbKUGAD4Gj7JJ17i1fTHtKIOSVga7voljvLbn4aVRus/tUGVf
jW7+5Buu+vLbBK1rPqehaT+ELbIflM5WsSdkQEfkTYIELBBx4vR+NtMXylExr6gc4w9xSRiuBr8a
eSSBrJeXjBR6vTetxMclHmlx9E3Uq1tq2QnlpebREdzfvtSvHsbNpxLToAcnj66hneSLWqBC5aFn
uxeZiXKVrdbQU+zY22EbFoa/QyZFkM7n9nh/lYxhxCYR5+P3VyUCyFFloMap66FPgauOsbDc4gPm
EkQ4yPBcAnzJLxJn7ZVKvc4qJ0DKcc63t+UJ1xv/NITo0Ot2Eh0lwKUpkNL3rDY6yvvASWZ3UVlA
v+WNMFrlix8FyyJRuo1S2/HSEIp6YemnX3EN6TcgI4tVbwqbTs3KrtK101YLELHKi2wonUnyH2n3
TVAiviypd/IyU5okwTHPGQ/yHpOjSpS1Sx067wHAIyxjXQj6KUpAcBkEibqV7dmpSF5N5POSJEU5
dairveniUmO0avQcuaDRSsHe7/1PSamnazNysoOj5uFhdOHj2DIeBACBq5b1ZAqto2QQsJad0Y2A
QcbYPrn0rAwrSj8BN9wT19Xf1Lb9nkGBeWnrMoAMM1v7qcU8gJ84W2IIl3+DyaSU9Td8V5KlA1r7
GsBh2BeWAhwKtYKXKbR/UJSMdwb5rflVwzoUIQ9QAjBwksXceC2Mm56HmRfm723Mf1ascGeMbdtz
itHHw5B50dIpNdC3fgCrTrc/5DamiHONlrVqhuHHCCxoisMTkUOZHE2ltZ5D+5KZmsWySQObFqTz
4crs5JinIXh7WzuBSJQv2gEAkvMlrwFYeciVHeCA909jVCIcJ6wXgsYHeGTG6ROERypnyKvt0Uaa
15FZ49cSoHopCf0yvyvPFBU97FoRLBnB9FcStzpadsBqA5DvVHXDOnIa75X8QLsXMLM1MDF/k2th
uBl6oq9WnbY3WxKRrLSa6geaESm/kWU+W741bwx/Dey7W+WDlRRLyyqXbdvYV28wvMtcQ2d3EgqE
vf1Ni7Vrz6rzxpVZrCH34zKjd+YpBxRGoj/DKK6KzyyRp7ywrWf5/ahO/zYPVX6WX17WWNmGSlaG
Q54PNTyH8wi5JRXqWI2R8NQXill2lJhvM1bP66pB9nWKS+PNLdUfkzngV9P7aMq72I7VGndWDJkf
g6UU3+4BP7Nl7dgAMGHr1sixqdD225K9muOmD2Y1KUel7hQKmr3z2RzVBVcSKuV/nYEMHMKmpYW8
GGrPRCUxuRfcDp9C3TG3kQHsMQ4tDFQ7aFvabHVf9eGRGGU9BZndbMJWKy9SmA7FyZVuYLwiW1Km
LswadUVOIFpDOQbwWsV+hKtxt009x6rWxgBwRR17dmRCJgRIoHPoqKnvFDLonBXrVjiOWpCFRrwS
OJUH6RmPegsVF6/sCeewkJd9iCuoSx5XMSpyFGb0kH0VGNqNpcXuvlZT7YqrRLQMXS/+NoKCjcPg
a+oj0+2MiJbA6k9wrUzxmBzqGBR4McF4V17mnIfJQus3rpeySCRpcTGN2v0cuext2qiNX8wI4WZg
tzUiKpa1U8pERfamqbACDJBaAF8KtLRGXTItUJzk4CLfdo74vCNgs85cktgBc3Dv9MVpXSHAbtso
XwMwLazhYw4s8ujiILWcBPFSDul+2lHcBTwwLrSxHj6qGbQ8OUn2BuY4Lh1gu4LseIt9mtyDIQFl
9G/bcpvYufOjBdXyYZzd1wpdhgc7dJVXn9uzdMZXHW2Za6IWT7XVKa9JW0ICaqYSRxEmaaajg4bN
UAJNnAZTF0SAzIh65eSq1eq2LcZzc6lP2XyVu0Y56oQoZt+21GJUI9m2IH6uki8AmpbS7wCSpr5W
8j/dHWSfPFQ/LRFk05Bqo/dhw3lOUqVbBgRITyryj6skmILngdzU7Uz23UflWaMb8RJnjC/VzsyG
4kEmgGRmSPIR33tlR9fOmO+oQ7+wB226VpbWXZK2W7YiybbGEBd9DtSz9jchC8NsUeONTK74ghyE
lxJRJJ1er6Wknhq080U3y4sllyDDgggdaEJGnDDhPle+VHVDVc4Ns6JZR0h2Lt247I++OCi+ghvH
6PSrrLWcBSRrr1zITjl8n4hUilsusp4NSOUHyFc5yBJJGU0WKGVnDP2zbN37wRq/z4jsKMI0YEAc
znvDaMjGZEWg9pVxgb1lu3eSPn9CvSp/cr1VZUQoHqoZlw2ohUNvggTqYTCz4Lttg19MUIN++/MF
PHORA57ys+xqK/SwIK8cmtJAMAEhyU2nKjgW9FnxRnm7PcRTSdOtdbyNuvEEfSlaSQkJSvB81Wb7
a1OOJhGySgX7ymVul+N5BGOOTo9nowsipD7EAUFwHZ1IOwPoa1VPEcB+SdWVrTTBLlNK04sx0ZJg
PzlW5YjCibHCdfcpZegLy86zp+XkNISpmeEUw7mLvPM969MHSM4g6A311cwWWtggHoqQw7FA0+i5
iJoXuHTYf3YkjUzU8Kjc5+58nMstxQ9Y1H0Rwvc2YmVfFWOId0xwumW1LH/4CAAyQvxKXG4uGAer
TQ5+4g5ggtG6QRuIQD0bPujdBCYS6umShHX1KWhZpkLE8M7VZLvgzZ0jBpzQeFs4tnf1sl737TMK
bpKcITVrb/wAFKyJR+yPOFqUb3zL7hncGNgvIWWpZGqwg5BUriPRrLMAsWcDD145Ornjc23EMSjE
jNKmXZXHKsGAWYqnRl02PNvmtiB32PCiMFx4iYmEibDLtrUPUXfuCEzyQ4F93mlQj1k82SVP78o/
ur22KBAI/NYoyrnRIuupjHXs6GuAdvJacWHfHm9NwbyxjP69KZnB91EpCHRvylE52eIyeGedujPW
FbhqQyu32/qP3B/nQ81dMEMn3/kQ0boPknKQovPFHrCPToAZkmeXfqm3fO/HUC55FvMleVhvqPBW
wNmWgQGisARV/9o5VG7VeXhUojZ7RQOLT2q99i1w4bJPnmzRctlmHSniw+IWL2Ehw8fdaYhxxGgs
fKEpJUHa6HIMPQWhsB7M4VzF5rSIUxeriXngUY7Oc3Rgm6c++XZpXqLG2OESqj3JrjTR47VB1Wcd
ylcMnkM1KNQu2K5KlxHqCNzWekO+0B0XskseMp2s1QJhZ22ZZg7vX8zjhzcvcri2o9srfu+vef9+
G08IIrXjOh0CbVX5Kqkc2S7Qxlq1ds36ofU2C2qT8XT2nuUXMCldx3XlwgIWX0CSe9PWVNJ2LUdj
atUriPbaTo6iqkbmp7Es4Nl8eXVWHBUgo5BwkXSTb5HU9WqMUCOQQnH3T9aVrrXOjRbLVpH2lgOW
5BVrEWpWiVqffulrxOwxOQf13o0JnqRKgTxIsay8Vg41TCjCGNQL5IEXlFsttN/nShsoOWB7OJrm
CPIEZjzuuxmCtt67jlCFhaNOQvCNNEuy1hwb4dKmdN76vAP4FgYI5DXDM4wODEq6tZUiw2Qb+VGl
vrDNlPpoI8twxFglv53JpjzIaaWR/jog++5T5OhvfbI5GfoLSgjFzeevmFSkshVKuarMTuKhsBm8
aULUSGaZGR3NwF1GSCg8uPB4YH8AG1b7kitBHBRtej+TTbZj732GFx6sWm92t/4Ee8cFYnveofTO
YP3qczm39bmpCnRBer3bOs7cHGSfHL0fZB8StCjKDwBIfxu4NxWAbciuxS+636AqWrBWQF89IAGu
PYhcz1UKPLmoSsLFzeMNtjztVQ6UKHQetSS++rl4EViKz0ZYFQeLQmJfEsAPVDk2Y+a4H60+Xcl8
SWOhgFSWmXUKssh+cOYZgKtQt+5L91GUWgNsZReYmED3sD02FVAakAgLANrfGA1V3dVHPU0BTlZd
sE2Rzll7TQR5w8ans4en6PTC9KBM027bDLXy3o7MhoJ5v3clzQBjdXtDlVlZQM/501pOnIU4Pazb
AIYXeYeC1BooHzlFng0NOCAkkNyDjG+0EvNSNxLiACL6Qcc/P3dN/3aLm4I6XQ54QyzrKBMEMZhg
oY7y91wWX6WQeYxR0lrL7A4mq1p+GjqexK790Uucfj8ok43D2+wfKz5TTwWaUydVcBkBU7/xhyZ4
bO3Mu0KWumU5frYkd2OKJ++qBuEtISLHREtmS37OlNmRQcz8+Vf++jr087gsHX1Yl3OzKtsRW0Md
fWT4+xHBpDiVnbkY6bhTV12PY8l94tiUTJTt+0TbKF8j6qXbX/6Wb2uPtwJp5rtbW+BRW7TlECsh
z2r3qnXrkwOmGOV7xr3RBNJMwwiMSl/I0yF3y01JIWzRrLtThveYGwX2N3UYvkJjbT5UIVRynJz8
Qx+Ew8UVFI4Oait5GBtKD87e+d4NQwpfUjbWw7BnxwMa1SvqOodMHOSZPIRK7x18NTfy27Bsj1aI
fsq/G7n/idHW9PfX3P9kgJKS5SUGtpMAnSRB66ZuJU+l+Q04prfcMKetnCLdceSZPMgZd16XmOt3
+HvJQVt6BsrTwg+TEyJlFZyxUxuUVwnElkLMssvymqtsyf6fs0p2QAe/CJQ+IcADDyAV/d0UWBhg
qnAlS2ayICYHvMJ5DZ02O8yerXJ7DoG1vmXwKisfYQmQekPlBSBz1lnVL1QTbFuaBy1T1ZWjFONK
ZpdK6VyMgKe6skSnnCPheb6o7fe47OTdEH5QFKVoXxBzpZiJSx5ayaou9YU9MjxVjNoiwt2ZTNlH
AnAmhS5UE4M/r7AjwNdTMqG7zYik7MLSfkWloky9raK9qaL2oItDHjjC2VzULBxRlZAHOSLn2BKE
LU+VaO0MHQbOiuFuXSv44XZD/HW46XGVTh2vJgtZVbMiAYfP5A9XiIylvcomOwbTrcxGcJZ98mwc
y3xHMgfvcXUgW0387mKtdy3d7iyp2L5o5bTkWD2TwBBjsMMx31FMFRmyKEdoJElfcr0DtOxb1lEe
VMQXG1ixo8dmz2y2ltrXjw3uw5uhGDR2XiJoUWpAEoi/DXmfEYcV2gevtL6gzWt/qyF9BV2YfNYR
4Vih9ER5CEG5hVFqH6T+jFR/VfKm3FgA/FayTx4ygfaew7DY3/tGgi30JYuryxLrGe4x9NG8yk2T
lIJRkx81zcda1TClwni6CcP5NLmFsrZcH5NVpX8ZE1N9VFTYBiJ818niHwAv9UsZ60+GZa0p5CCC
YzfFW6tSJ4nDYQlaFZUO3LiwIREyH3UQNyc0/ZF7JGcnuwAs7FwlI0mPgc1WU30W9kqNovUsiuOe
Y74FbhedblXyaEwu0CoOckMlu+xhxNUvivIHfVQKINd98dWpXmVez1ZxIbCqTnlq8wCuiQwaPO63
gxFp/GZGRNiMaDzPXfGjZVNjH2twkM1GYSu+HMlWsU8N7INnlPZBnsnDRFo3X9zb/25OrffKBrP4
qzEOxfvk3/7Mv/1b9zm2hRqTb+sR8Anqg9aqHZMeKokOk69S2L83etsfO3GQIxpi1jsYVHublEq5
kH1ydCDiXNjkrteEIwWba1xruXFRBBLpJ0cc5MBtVDTHsc4PDaY/v/RjgrLhcYitk5DttnoV85dc
NZbA88ejJRTR5IA8UA7mpi//HM2FBo5n5NfGqsB0TQjuGOkYb5Ebp3JgpvMrck4O6S3df5RTlu8j
euIcddt4lSNKYT2pE7Jjc+Qs5XbJZ/UGuGEoO1gqKtfk/6U/t0mNx/0ns9zKt4cHl7ovcRD/5c3K
U/kx5ChKPwA+xGdEldtcRHWtUTIGpayt9FHjPeRDvyXBRi1CNtvA4gJkwIRAS9iPFcf8s08OVONw
jpEkOt77PWDRqyyYoUL0xbwxx+5rJIKSFr+NeiHFkmVbnsmDJaSUKxTJgQieAyU9qyF5kDBupwvb
wOkiz8jXdweEI7B+aljDZZ88eIXXIF5PDnIajOmi1vPxFxzpO1bzV6EhTQcAWhZSgEhAT1EJhNup
q66l6ratg4D+DfscD7OPNqOnLSHcpUdnBoweJ0P5lvRTv1FDXKFMMyrfogl7qpAn1AmKjPV4U8qf
detTVMx/8E3534sK4wxf91BYRLQX/7/sOQIS+n8IO6/lxpFsi34RIuDNK70TKa+SXhBSGXhvEsDX
34VkzahafaMmOhrBBECyJJFA5jl7r82lcnxEsUGdSadWWZvquJBN08JXIWSlbnWxx5YMMCutrk27
xPOStW3inrYNcyL6tqagPwBQoO2ebB0DsGKiKDs+gfV7bDV0USZ/vE/SVtt4raPtrAHyhwxcunae
ZepR3k7FkSL4Smqs5QERxI/X1FjLVY2NMK3HUhT6YUiV7FaS2G3aVLtmzN+nMdhjWbPuQxh+J8pC
zlJmotdV98InjeSL4fLH5KIkFm2TAEdfyOkIbJDD2Ge/RJFZtwThEFAxP8pVWA/j/EjM+66PPHPX
1dpPe/QtZxX4TnusQd1Z8yLbdW3QcqbPOqYmtV0EVK2k5TH55zAFKPzH0dLyfw9ZXutP8rnTNFZL
UCbhYkyqD2G73XtuNh9UkLp3ON3XB/OeXKVYjuqipG9n/0g1NT4FYdc/BGaT7QJiZ8luttE4jsPJ
Q9/P1Z+EYrn/75/TWQ/9r48pDjHKq+ibsbJ9QSsUeZmQ363Mavo5o6Eq0b+tc/j+kLguE+TyXWWL
Hm5Ng5TS0yi8DaF+l2VEgyuDG34rNfWDQmH3UxDZW4zuh+Fmp08rjnwUkyjnOe3JglW67CJgLvhi
o98aPAIdCKqZAK2TF3Ykubn7qfX9ecS0+Y2qoFjlqF7PueVOB1jJ9ia0e+PBq7AGBVXS/VShF+VB
8j++vpKS849vL78KR9M8lTU09D3ji7A6H6aSHz5D3ae5K60MEBEaNiVWbQ4SMLT8RdfmeLZ6vKia
CRWZHuGFxWhmLrg8vpdeRs9v3ic3IbPbSx6bzcorQ3X1eWAgyG/fSNNGp+i4fuegS00r1Av5enY0
hM2aZSClC/AyS3KlIePGdnbOSTpBR8MjRXi/H+VNmm3+/tmw/nUJM5GxO4jYHXV2jWpfyF99FPq+
ZRRgrQ3hMzUZsj3fQAewYE8kqVuC1DBKhrPVMeWf8/UoIY7OMp3cJyRi/p7irX8nKgIsxhDEiBzK
TRPAVkDgPm7RrPh3cl9WQJCyRH8irqBaCl1RcIbEWzoH0bdpsMwNBfMIbmERPSZ690rRt//wkyxb
NHma33fCq6BMmuaaOPniQu3v0TZG5OF1Ye/kXFaWxOVQTmY/j8ri5ueQf0K0//uvVdf+aYvh1mDx
UUGFYWBmQjHtfPm9shh0SXkumuVUj0svTvSLM2+C0tIuPr9N0inJ2fs80GbQWRWMa2vaYOckUpoH
uWGtQV7NiEoMQX5L+iQKI2RTDnrwSi0Rq5obwyXhJ2GycjRT84P+W3txucb2OvyLoLfoMTrezskH
69Kr+b40vVmFzKZo26euFeoNVVH/IVaDbl0DBNvYgiCwQDi/9AzziuLn8V04JNGW/8fjmKrop1SR
bSkTOLe2i0dY07PhRbjmj1FRCCOGAbDusG+BX+jeW7Arl2aMrYt8RBD8hG/P1m4Gx4iOJpDDdQIH
+VXXijWeNBjDPW50qPeLANzueQjb8pISxbIwWsd/CxOVzoEZKLd54GLGDmOkqfOB3IxeepCvDzBO
xJHvOyq9oPXf0FccWV1nyHOG15Yg0SOErnHn6EVzGlTX3xbChk+upc22LG3/RpgQ8fO8JFzTMMIT
gDQcV1FkrofcC148u/SW1ZB4ezlsvJCfT68v/XxQ0ZDEmvFz3gj3dgEU9CK1JHYMG9WuleuIng40
URUpxhjMHR2EiWNBfl8w4Geu6QzH7S2/o/a2Jax7rdhtvDLMQaNNkYREWhkps7NCuWMCXzzIjdsz
eYrsQj14blo+OJ7SHnJ044sQHzqTiDrZ5w5iJJVb9MGtqo3INIALaR8RtZDmYgm1IQIH4Uc/NL7s
fqu632KyJNY18OBm9JwHaIIPSWwml+wh1yblrKbhs2T1MrVRznEfP8tgJTP3r8fA9rxWfKstuYj1
PK/f22SMXIfWtIjdtSa0J+EF4Te8AdXK9bPyoit5tLeFO5HZZrkX7PThyggNVFQg6feZBDKhlW7N
7EwwB3U9IhmTLju3rpnc1DF+Ebupxts4XYQZeucU3ODtyJTmdpr6B2vMwbtl/pX+ngeQUTwYOoEn
jrLz99nvs4iJWHaOb64MLVOOfjhOW71UJtjxSAY8loY3Wj0GmyJ28/sMQu2ytxXzBexfsLAHM/xB
aMvaQbD1/e8XFJxIX2/iFpMkx9Qw+KtU+awvF5QpspNOqGO9LHrQR4FmQAYNh1LF+tlGZ7lR64Zc
RMXYVfMuLuPhkUpKuPdLr3gmomiV13n7UBaj8oSQhbBGPC3TCISwnO5ili3f3Hisd0aWNevr0Obq
YXlz5bRcjeng7Eh5Qe7WRY+umim3iIq9B3VUN06YJg+jF96YUH8PYvC6Xdb19jmy7RDKvNCAB/gL
FP3pws2M5hWJ/Y9WVdPvgeYeqZrmwaKFRor43KCGUr7aVucFBLrr+wALxZLsjJKwrUl5lSimqiUG
y21RflA29M/gP8YzleemU2GPpHOJO9N04IwhEoXrzraLjpHrO7srSwlTngNLHAJ+0tTh5XMzlN6F
clXDN2hIYTYn27pEFa9Evo6JPB033thld5MhMFREvUc1wBlXZlhlN58bz8NFinBK0Y5V3ukfY1Sj
NHIUws5sK9mkhhUQaZrE0VFuSheOpF4rLHhL1T4lY/V7I4cW3pvFVWUaZeZGaQ1+lUboLl0/EDsB
WvKxTH1voyuWsvIg5kDrNW/p25WA5TsY5fH/wkzo2r9mk7ZqaKbH1Mk0dIJ4v8wm+96zhB3nxfJb
OozhzVSK/sVE85FlbffUJEpx2w3li9ydZUSH1d54O0QiWMn5NkG33k4OXb3idpJoTJYC55QVg/+z
9ZN9q6XTG8ETE8aDZrzF+tztJtSLeHQH86ITScB0Q7FhycCHSzLF1Tb0R8o93rkdaYGv17i4ENzw
SepvpGRHQxgCL5hkAinj4XJCY8DSAAkmW1SRMJGKJi40TBOs1JgwGRvYYsFRr/Tg6OdFeJwGI7Ph
RJJGkc4ZDLGRvHZaPH7nm3aKfaH+ahtlSUHR4wP8kPQNQvzWTJdFHHBlMOP5IzVfHUztucDYdkKI
PS680TPu8Tut48Zz4DLOo0BRd4nqR0vyoEwSXYmh1pTiPUot+2S0/e8NXlprnzb5bjC1Zq32kGeb
ON2lzHLXzgwEq334TBJAp0NP3np4aRdyqA3T2g5t8zElU8CIe+cJXHt4smOFPPQZWh2i/8XGp9k3
KpNvXBoz09fJ6EWUlAoJcRcsVTtLfR3DkCuD0OOjmmlgeHxiedqpXDW1Ev0wYrNfDAMuEyvGyNzv
pHKAa03CT/9kzL1nu11pkEafuJyAcHR0VqDoyQ9G4LTrhHTGd0t/1Hyz+0ir5sYL9ZuC2hROkOnF
aLRm43KZ2Rt1Zt6VRY9pkazDe8zawMVqmE/zRj6Sm6DM/N1kkXMLHfWIKE9jvm/eZ2WbzGY9584Z
gXTMxYjPCgTffmJunY51bVsRTcFGtEl1lEP5yAucN6j09YsV7AxVCX7Gk3PQqfl4Y6kC7EdwVxcw
42eueFQ4JNsHhNES3gSU2ivLcjF6UUP2yqAsQLKSo4exrSEbPGCngwcCctq6SoW2vSblIadWF1ah
4ku2BKAOmQV83fY6iBS3ti+Jqgd7W9ejS0i+I+DFfiApMxhfoow/N1IrvPXtNLx0o/hhlST8WW5Y
PheIyiPiSmzsI0e3SI1lmKnNmVgm/ZRoiIZ3f7+Z6f+EYjA5pmBvQc3EMGo6nul9WXlFfagFQIfy
pRsoP8M54k3gNbgZsm5cFXFrwQFhXyg0OvPjfMTUVZRUI6CLIjyVjmFtXbUm4bEwxEZrx2odTCmF
0bhLdl7a4L3EN7j6+z+a68XXO7AN3hPYBRhd3XD+dQfG45pR98ZtqgP3xQHb35fONB7kHN71O/2S
VWF/6b/LHXSoMRsE9W3pTe7DMN2K1LPv5YBkFTJlRkB2NrKQhxSuw96lo7SUR3tuqPeeeKGxwc3e
TVzyjuEHHTxTDy4TZrQTIXtnB7vCKWsjAPMmGXlLy33t3SnaEWLQP+ZhSyDSFNECNZTw/grVScBM
Lkqne05J9aUJuVCbkKCGLLWf0Gw6YHpsLrl6BCpAKbyNaIHaBy5pXE+KZ74PpgJW2MeCGu1lYI5R
OSAEDZCJVC+bezSdH2OFTMEW+lprqDxRpB5pqSW6egYejgSSOLxer9Wz3CU3epkflKCpdz7wfFbf
/NWPXT6S24UksV9EPf1Aqxk+cqDtV55/JvhdBWrnQQ+lHtMPczgOZcIrIRDJdbPtaMOYqir2ZDMp
2Co78TSJ7sVtWvu7GisPE1a0ZyM0uSqXWndgKUOjtA3cehF6bbjr63SwFyadj0tXJoe0tKL13z9I
xgwC+UfdwfY0ejcuC24+t/bXpWHUmJ0aWym98mqOVczq6CI3ALyiC6EUCFdtP1pZY8Bw3jfiPuvC
Xl9wkeZSR+fAPV0fkkfW7XD63sl9Napi0ok0dEUeUlq4FFr/gJMxXvXkD59E4JkXFVcrpJ8pftOy
c0zq5MEl3u4whRpxl3Ks0+Y5/P1HBkzy9WeeCy0aXJKZFqEStMTxP+BUOMZE4NRQJ1mwVxu3VkW9
mJDVAo4ufm/K2gnoxFnjyufDvSa4xNkFTh99S8jyGUMR3Ux8hlc5/d1Z9E4jwDfybmlSlFpqWLsu
aUBvSIkt+GMKF5ZVl7T1gSjuCzyzoIq43FbFe6kO41rEnrsHtVE/JAqun6luJtDtmobvFw5sk3YR
UAeYj+mARUEGRSpjZCNwT5E1zeGR4YyHAlCSnu2uWdpa+Qb+lZBgy6jvIVORJ/vfR/C/uv2YWD8E
X9SbqmqiRTWWw7NnjcMhmqX+LCGHZwvew4qJbXRzNTrStlgJsB4AcaOJf7rp0Wsb4FAbq/oXy1V1
QRx18GDpjXI/BfVbblX5SddN5V53CLBios7SSQ7nTVGLR43cljpAKVRV5l4u2bjpXEojHw4oy+xT
XqLVXUyFAiZkhHBVdg0YUJHtZDe2TwrlRkxzCjRU+9Jx+h0hsNYLCSfPqt0hkqycav3ZS/7SWobc
giCy6dbVKLx3xB23SagTy6s4yzKZ9aNheDCDsA8XDX+LEAsEAYOacRSOYdwqobDW6BvTVa6pI7M8
i3vgLLYQUaYvqyCEMDLrLL4oLuRRkjh1JF01NiS7d5SD45RKvkhyQPFB7yZw49PmBnZXcyMfyY3r
YEWth/b4ub/JqADiOrZWxNtjzG6y7hIO+NjUGeGJ582yUE+5/wOuIrE3/7hUOCboc5v2AZVgm3ia
f35tsHa45jgR1lsXMcCXpoh/SrjDINEPMwRCYh/ksBxZmgiLjqldJPQjy4l8+nRkAlahkRucb2pM
ITEuHWUjh46hX3qQPPda4vWXJE7SRc7tAn6J9YsZvH6JVHx1LaE/W0edTHvhgN4+Wb67VgwRvLQt
U3q7InSORqi9Getq2ODazQ8lyWfnIALorBv1nWNlxl6O5H5EuHTCMoPO9NydI1+wRPxPeM6njPxT
S64lyLtbuLQLH4jxvZgi/aaDpGAaRbuu9N7aRq0XihlRZG2tUvsWQv680fBo3qS1/x3Li6CYytc6
LNzvqQeWeRwL7RHbhUvkmtHv5MGph8aiAlFaKcfIy93DECjOAQeNyBdyTN2NXHQnf5UjfONkENoG
X/v5M3cVFdmdqDejTgaL2s/09EmMb06efutU9X/NQ+Tk6M/PBB45LqKmwd+HxhNg/H9+JiiZEPkc
TenSitEG+VrmL8Gm+BvKYsW9GWj5fR8p+8yvk/M07xKalx2VLl+LES1Fkue3xQRcniyAEKOFTop4
arFwbqdGP7RuxhUgNe6AftQPoITiNercaKPOQyONyVvJ6vvBPTSRXt/k8LdVYjSNkHxbNk2BpSBj
dbhlLkIxNzdtSiaudzu2xTcCDZ2DHKlI5G+b0SyX4aTGW7Phdk6Ie7X+tMxguvd2VOuepZUmKlpY
uR3SPpLDza0+iv4qq61sy+BrzepKtuknSPsu7uM727Fvg4kkvKuPJLB1EgwjV5wiUw0fUlG8odkv
ryPNJakjaPBiyIMUPqy942n23qiGfT3DIeUmZcGeIziqgGBp5DX55YiQpxorTN6kz4YGi4W5LkAB
ZDgrVq5hzaU7Pbh1cqOXYbfOOmhAHn8FaWkduXj8j3mFDOn4+sGwjXl6qtn/T4UooDPTscxANOal
j51VvFa+P8CG6ZqLwdRt2RTanMKMiyEwp5+uFn8UuVc+152GJFTDAYRgyT4Sghxu+rYKnyj1ngQk
sUnTypei9uxlW0ObVxql2aSha3N+bMNSKO/9oNWeXcKbSpvAY1bOzmNjE05DEtrz4NfRKck659bt
neDsjWgqpCdWEUyD8zFXd2KODXOySNvUuvYrxYUKBa1QnqchjvaTVZEF1mrKM6aPm0lPiX2YQgKK
4zi8p1IdYhMiHzZTuV0pInmyRFE/DeXPgmraN0AIFGmm9kHjh19BL4R6OGccfA7ljVAOu7rzt7hA
Q2BCf8ujcb7O9xzT5c+hWdyqXORdX7+whLvpxD97kEWCrMNWOf1Qgjl9k2bsxQ+Uc1XaxRMTufQe
SP5ajtLCNh4r8njmQ958dkHJauRC9EAjZRdY9bnw+3YTWKNyfUSstLnLYCkLNxmPYjDIrcDjNh5T
U0wQo32qdIk4dirqEjl7UVBZ3ALRbra6hlAo9cWqZJpND738uOZWjtx38hziCios5+bTHeG4iXOg
urT9dE34ZLNvWeknS8UifMmBEEfXXuteOjtbFRZ5ro0v0s11terp6El0a0q2MgoKt6ZzI2OgzJRm
fdU2xjqaVjEWy8fJER74tYyLeojkAKD0Y9uX+ANmdkVhvf39L/W1ZwMGylVdcE/85xj/qmxZDnVO
t034gHlKkbxfrWCw5/Pk/WoM//vb6Zanz1XbP76zaL8oovGd9Szb8gzta1W3IMZFi4bylzmm1tkE
/A9K6Xvnj9FS7VRxqxpWfPCR+m7wWqTPrjM+yjMo5j7RBQmehdotQGShOyyV4aYhBJ6wEx4ZWeEs
1D7n3pB3hIHaHkbGMJveOsun+pi1z5/7URoQCvPv/Q1Yu41Py3pDjVFQ/PJYp06J9si8vd/4k1qv
Na6Zj0RLTgeTROCFHBosfi5Zrh8HYAFHK0Vyl3mjcrDHipkXM0cU3vOm0cwB4nm7kSOyyIPjQJDG
n6fII/LJfxyWOz9f5vMcU75BgEw61Gv0t4VTY7fro3NBU3xF8kL1UpriRQougIYsm3byP+j/wLKn
YH4/EVWxrT1uJhBzbMzCE8GMTrtp8Hme6J6HlzBAFrYQTgjSOBIDxCuqx/G8IQQzvDQBqcu+M7pE
CbLvenZuT/lpTIKN3Pd5snxBJGXHiCzY4/Vc+Xq9wdQ08VqTqiCvUmSk0lIgTvutiX6dSabDWL6f
x6ynyPPmKSS8gcS+eDrnxHmda0Qny6y0cHZl09OURO6DrhTloc+Ddh07uXjvBIQnPXgbKJRvGoMZ
N5bc/hnZ3t4Igxp+pI9qzgUg2QRWCZXHGi9EP1TLYmyG70n74SnkKgwUxVbFlGU3wJzEjWFVTIw0
s/iIfYTfnvhe6UNHey7EW1arIxV4eOJUW1saJ8YTczZx/txUyRQRcLD63OP+94S2oQtDKHFOUAJP
ctp4+OOZYyyq5eTHKpXPfxyI1Y53oPoY6H12/HxheVoaTfrBLOKv++VpkQFWuoaksZRD+S9pswZY
JLLvfZxE/lKH+Xq09aB5IrloS+nCfNWcqdvQ+1C2fqU3r7ZLjtAuyob+eyz6aRlBDT1TyfGPQ93F
69QhhiL1h5U8Q1f82d+6nMbkMcu16inMXWerwKbd5UbtPxpj82wzFf8AHA2hZWriB7Otin0yOtbG
9dXixUvTo+J13gfrKXXh+m2yjmgdXkqlO9l13L+oYVlsdDMpD9x+3dto1OxFXCj9934yVi5lh1dW
U8m66GsQyKrpnhMRIlGZz4ibXVy500fYEWhRYf+7geUZ3hhl36/MytfeHeMnunrxXX5IWhThl5H+
9DyXEGuymeLXqiAibz4DCvMERKGa7uBXWetAN9aT0hY3ZpT83rT0bLZi6D4+9zdMRwY8lv85pTPH
18rp3a3qGn8+9XNoW026c6pLBrFi2RYkjcuGRB6KC1Ph8a5kqf1o5xqR4bQvfELljl5KeDgTq/7F
qLtok+QlUc7zUUq7RFLX+nBzPao/u2OaPJNAq19Uo3uXJ2F6NHYEpTsrOUyR8C87K48PpFT3+Eb1
kfCqsjgSGhyW5AO6xVGOPzd6TB0LL1++/OPEJEB6Jcelyx+Q2zSv8cdGa5Utyd/o4RLzrAxWtyrA
3a5MiLznturIwH4e1cQ46/MOeRILpn4d95ZFClGTLVAbjN+SQB3X3BrrnbTXVoq+Nw28dJbvxBcN
ixH6C/WbHThgLkoveGp0sDsiSaZLFzTGdpa2AZPNhiPXmWrrIQG9daweL7rXmU8BXo9Fl6nJR0e1
qfQoRWN0O2V9X581AE5LZWoccr91IM1FhOSyN5MASvxIuf5z5+dJ+ryzJDpxn8XZSe5HI0mOhhmQ
9Eff98GbfFus6onMZStWkbcmw01nd6RLTNOvWEtokppVvy5GQ5B1hxBKb6mEBnOaV65GKY1lppaZ
EXHPMk2IO46JvYTpbOCrb1UMJIs0nymOETLiGHrsWYKf/JF4YnCR7mNUie4W+9NBYtLlLjJe8SJM
jxKjzr33BH3Yv1zP7lE6TFPoHeXQV2LkFG0sdvJchU7+Js1iviPzO3kO3Xy8oNNSnmzRBzmRtBQT
3ACtfZyw++Pn3cmD8vmTu6Vkkz3KPYNenWGlj9c3htXPsroqjbXO3Pw4ma37EBUEnY7Uk+ZB0tpz
RrNd7uVQzxV/15o5l9r5qJjG/l5E36MI46TcU5dz2AiR8odg3pdnmdiST5HDazSUG08vv/tVApMK
e+spncBLWCJBj9z2+Ku75pmAouonDfQtCgjjLaGCCIeYEkZJDvIe5O+0HQUZHiFfs0WX9NMPu4cr
wHNYoWCcRCHz0NSzUGqcSGDL+UrQnC1XGkdf/aLA+nKjwK89JqYFUsNXEmw5iH/PH16c5edssoqz
3Ck3ckhJq/WaU5TUW/qLZ5e+2K/aoggLliBawMVAoGhWeOiD/jTUvfUB5B4CsEinb0OSgSXOHePR
tutmZQmR37XCQSVrJReHRIp7s44XlW5l37ih4jWrvWnZV3n+LXGo1uJnrg511GTfqKKsUrNMn7Ay
WWdBeMz1WcMYZZsoq7qtfBYWxhcqZRZFNcPhk5ud5GtH6Fd3tlXEFEt4K/IdHXQpqQLvIeGiR1Tl
/JZVrHhHi2/uUp5lFgDnxn7U9tej1GuCocoeVYWvu+Kav+TuwK71TeWmNAooOu+apupWPotaCFZe
djsGaX3jZoRUD0XZvjvxeB5JFnoSaG/2vs0KoTPs5h24Bthr802Yeb9BV2TTviir577Q9/J5XceC
Wih9d4L1ld+B+Ji5UU3zXtEWXShEst2W2LpppjJdka8I9fwYCy46oktSmioanIpCJBRIPAXvDWjo
nsjAnQaD4lEodrpNat1Y6VE6PPqdFZ8US00X8mhRCHEP3nVBPyDuln6W3nhWb5yD7j7IjfgSEnmz
FioszZIewVJkdfMc5uAjvYz+9ZiMT3k5pT9HvVqHNT8luPN1alG9IDbMIBSKwBYf629eR/exYfto
9sNmY02Gdj2WzvvQeS87D7mgPJ00W3yQ2M+W8gmdNeqrBILCMhn4bZjdELwqfNyujz73hc5/9smj
5RT/eZ48ms/7vpwnX+/Lq/x/5wkWU0cLKMeyGIh7pXOmLYZRo/WpoU1bWGVMmQQCduJ38A4SrgEX
ebgg+Ixe9Plzj3xUJuVD3dXhQY5a+RpNWKFTroZmcx0HeZBeRBSJNbI7DeMC7yZPlwfCykHnIdIf
ctf1bWlEp6yL6uUf++RDUI+boOX7wuf99z9M7lcbLudakcU7eeB67nyKB2xvFWsN0gP5A11/lv/+
5J8vo9DiWfSaKba6cJ7FpPcf3dTj+Sk8+65LR/UwBSTEN0ZqvGnmD3lCjWphpfeNe+I6k1x0+o0E
qeb9R1kMO8cb1JfGhirqha21A8QuHueXVgOg536V6QfPC9x7MlrmGpfcBEbXAjTppzW1weihUFTn
3r4eD+aTPo/L0+XzrYs898vz5VA+33sADIhqzTCpwX6+9u/nyvPkC3x57d/v3c/KBu6sFSHNkXVn
IVg6Jk37LEeusKw7NcvzXThoykLu80Cv3vlB3azbYgzWcig3ZhwWVMVDc5vOSXzLMmze3d5Kj6qW
R5sKZRZ57IF+Izej1nlrffCIRJz36bVvzIYN9ffhRCuIQRyDYDMkgQ+OipY3ZotqbXu19e5SYG5y
2psDehGtIvWbb2J7h/eqvh6oW/MVwbr1wCr7pRy1k+2G3rk1h5Vg0nEdlTWZrW3XeOfMIrNCzYE9
ytPkxpyfEBfReKh1BeM4o+trzE/wvf6NEhN02uGZGhX3ntiJuNyRELxgRrw2IuH9SpJ8l9it/rOx
naPmxeJHkzW38B+r70Y5PVVDlX5k1vgecYt970yIPXEq/FeLBMQFq1rnmwjyAcFGYb/UcyqPX5bW
cw1SZpnW7TICkYqklBsmjJNqOlHHEU+REU4LPs3a0VUc8RRMhAVRb7UO8milDfVygF25V6xieFIt
A6h66yV7eZS7bInsrGx28ijx3NYKmSJI/jKdFqKbi8FTR/CxXqb2ja1VzbJptGStzsPIc8CXIbw3
b5LrCfKs6xNSU2n2aRD+1KBeADV8y1MXfG1P+kE+1P63NCuQkgbem9G6PpFFDYpmL1afI/j6/Lm8
t7Bo0a4jJz6QoNY8Wll+W5Pw85YMYbAi3LY8+SSv3I8BLrz5fBP6ztKsIuK6sOkvTTsm8913p00z
pOkFuE16kY+qyVQQQWrx6ssBlpOw7GufXLd/PsMY0urY6PohMzqNytx8VG7ymLY4poZQIzYFWxy+
Z4vOjD7TZFvAtyd4ruFmaOxy8cdOeZI8LOx8gQRz4KLM5ThP6fGVJfPeL9c6Ir7qBUW98uwZLcHu
oenuIrWYHgw3/1myKv0gbAURmMK91DXKXZm72jaEU/ZkaN69TW7IB+rgdBFA07lH30v/yvXE3u7i
8iI3TIJgZzVdsJs6bQjWzQQKSmemvIbprd13tU3vTzV2PmzqR+587qMndgr8tccEgdimcLwfndLV
J7kZBCBoyXbG8mWtDNYpS3lAKeaZqTzyeeLn8yJXLdZDORCnML/C54HPoUtY6P5aARS5fhdUARlC
wOCeUgEtxM1c6ynVoQO5RHk9cbmtl6Ged08kFLf0u8PyqTNIR3etPn5Kg3JYupNPVTNqUZUW0auO
e3TV5yE+Zcw4oMeVdoK6jgj54MTq+Pvh17HKXGITDBHlnWWsBdfY6mDChFZMccmkkRTrT0Dz5xAP
c70yjDZaTkrYHDqobgdbrX4/CvOxTxfDfOTzsHwk97VVMO7K/uC0k8X93grWLF2Gc963iT6vYoaz
15L55Ub1QQ2a4TxQWmI5lxu4vPW1DrEvXFj296BjKt3E7R2pb3zhwvkr3zjqk2Lg/KzNksyl3Bo3
am85JzOve3IlBF9qL1FOqkcuEOyp6M7omnw1BKX1xOoGNYvpRu9KaNwiPC/XsCDAcxdmce8FqGmo
QZ500RQQ3MbpLFTiaueR3IRmCjt9bqX1A33KJeJb+u2+Vu7lYfkiFTdq39Xv5J6sBuOCgp0v1/wG
cp/f98XKjPi3JbRU70bI1KatnZ3Y9ZDWkXqTwXh35k1qUxBegJOf+57eqrDtfKW4sauSw5eDhR08
HB+Vh/6BdffSrXrW3HY8/j4ypgj83DpOlvLsP56oG53YmAZrm8+z5YvJE50cZjtBGwViNN7g862G
+U0HIGg7OzC/q4ka3FSKsdedyt+WzGFSvAvWkkKkf2kVu7gHat8cmy7+rhpZea/LTaf5lO1GfS3P
kAeAsz4YoTOc5C5QEDC3Q7hwWSxuPjeD4/3is4APdk4ja8hIGRdW1v4+RY0msjUTtd+UIWhcp8ts
Sv6+fgv9AfGhMh7SoCKqcN5YlZjd3gjm5FAegMJ+6yrTAzccfXq2cusxjiofehmgPSIUJ+yRlFpX
CUEOR1aZ0FjDrK2XNM7B2abpnT+59sNAytyyDit64G7hPAR2pR+CIhcLeVRuWuVH4GHe/b0Ho7RS
RToAc863y8raJyHySLdvm3ppA5VLtAf5Wv2UB1iTTVqT8ztBC/V2RUMt8/pMoEY0EuptkujOAUDq
7760bE7LTVIZfb74HP9xjpL+xNYT3eCfZH6LvXXXleXwqlfboeyqtzbCidVkRr6NBrd6g4MQRkX+
CrKu2dGjqzfwvKs3FYOpZ2ftC7DDbp/QeOMyybPNEoFGqqpPw1jh16osA4Mh+0MH0WOfKA9ZHNhH
t6zDVTrzfkYVVd7QJRiblI6cWWBO3cJIIrxkgonwySiGZOkJOB4Bv601blJ726h69C0Lq/9j7LyW
W9exdf1ErAIzeascLMmWs29YMzLnzKffH6HZU7167z51blgcAEjJFgMwxh8gUwTuY57bwbPbgyGb
m2vbzPcdrh0rGVKeyVGSdR1qW/Q2Myy/tN9MKGenuCjRopubmbCYa97AEOcpDB7NXvcuhZEV+yGs
fsO4Vi6yCU+/ems0LTTLTonOE6/r2watkXivx87zvV1pkZVYOErjPYz69/vQSkdz+h4aHtpamBxg
TfePM06h3uyNtN02OQ5gbUVxk8WA+j7kG6sU3ltYoZNW49iH5XYp3iNYSlujtJy1DEsAuwthk7HB
y1S8OxpoMi7/V6d2/MexdD9H3U4ukzDKVcWME2nDusfYzvvovMCBlt84T0VilJT+cQ+SbYY/YqqW
U4TJbB67AEYe4Kjra+xFp4UMZYclwq0fGMPCpASnLVpFUc+WLnhaM2NcNG2pnYMiMuiBd3e2QYCQ
UXL2cpzsjRHuoKyIFFnm2tma3zY/jUUQHtvG0TZBUFbPNv8AaihJ/LOefjSz7HSS6j90VSvemilu
FjCJLm5vdl/q9CG1X/KeNbUdWdrRK6rwqbNx5ZVqMWmTfaFQJZ7NBKlS6BXKuunibjMVot2i/7e1
kLj+qafeV2fk1mvhxfAMlDA71r6dnFWUTFdQokCzR9HC7J0QPKNScVm5Jkj34LcCEPqEkZf12lbl
92bosrPs65lQa32o3SIUNl+FMbJInY8zOySQDWW8RbXRnDXyZJ6+xHvT3VCDZoUUxDXoYCVE8McX
+pMyKvpT1ZQnHyj6yUCdJlwaJhJA4CiSLNui/ZAfeyypF5ixFCT6EXXyYttc+fhHvOduV5KJRQhc
9pZcHAk0k4tteepb7K1kKyo55tlP8hU33c8yxolVy0tAC4XVoMxXFAc9r7StH+rOI4oK2lJYY/7Z
BfGTNVOKW7CJrTakP8PcxP7NzgCtF6G5d1t8iVvP+lTrOgc80SdbGQoxLdvcDN/dQJSHsOXX81XL
/rTt4R0weXLt4gBl7HKAjDnU9mea4RxXU10/6W5TXvtyetPndjTdTBxZ6uwQ6FX2npKd9FD63JKO
cDaKnUwXzYq0haY31dbURWMtHLWnMcWNagr8hYsE3TCLdKKX1B78oP6QUUySkqKg3T1qDRJasi2M
leYRw1OwEXZvLeM5lG1GkTYQ3K7+aJjAFjL3VFoi3na54exx4zQvuObx17KU+g5NiXsttX7mDoIv
gUeaVI7tNd/FJHm+quex9lSTK8cF+j52zDKX56ry3QaDdAwwmLuQBVdBcs7o/goBxUVsI5O3wHfY
vTgV0wmjysX23xudYhUZrGPLYkANkbvzdWy5RhzEDM+RL8TObMxhLzTdPJl+DxdwTIuXEdUvMMJR
+L2spl1r9JW/QHN+FUBtfJwU9/dQwbryu9rde2rzUwOVQVKvDtdOHzqnQClzHNl8JlfMapNNmyoD
EhEZ4kth4S2NuqifQmoA1JFbZ+WbkKWXeq/+iaUXq7TQHWsU03LMb1bSRboEVs963fP0YBHUXbay
6nB47RI7Xob2UB+CrBtegRGQGktSdS97K3vAuVg3vJ3sDY2uYt4VFDvZqyCGsQrKAQ3a+VQu7Lg1
jr/+LZwdh9ZeHrcb2RukWo2Oc+isb8f2mbIJxFCtrX7sEaarWN+LyTvEfaIc5J7cFKPjHap502gj
K7B7fB/jWf64ThXYWXKg7Ki8cCFKpfnmGQggYncoXvxE19EoMmtgamlyUXTcNOOoLb5V1bgaFaFu
UzPEk7yr8XAiIXbUijq+9kn4W+dH/WYoaNU3rt5dQleLkThxs6UWGvm3JLG5KBTxHJDWO4i6CNZ5
FotLVSHY0ClmeNT9/M+mtMp63/UdoqNDeOyqEq8AsE9/euWe7Bmbjge+PFhJ4iJfyK4sylHJDdWh
34RccgjbxcEqNFElrgyrXbnx2OxlCDT9EQWE7qlQM2MFIJM66ZCazHvicm/pjXUNKwv3wjQ9yEhu
3CEsVnam4vALYeialEZxnczVfYBKKnmTppZ+azPNwLpSytsYiJwC7qzJzUTOQxuRI6N+8pY4wXjy
DYOXwKSmb1YOsGEyECWSvUaqj3u3aM2l7I3VzNma+Mav0qFkXSKeEazQDsm8Safiz0a23UO591/b
HFalO0H2To25T0e1TB8mL0l3TGKNBy9pZkXjsDy1jlVux8J1TtVAKYSsZ3eeWjFsBh/RbK4U7jum
mRfKJuZaBF71OMChXFOR9Z8gFUTQblT1qSCVtZpicH7oZ6O8jfjkxrFQSdIMxJMmxfPxJ4y49oXy
YxpH6hh25L9TlQpWQw0zVzVUD6dxE80dDR/MHjGX7ejb6iUqqSRGod2+ejH+RXHUZN+R/9mjuATf
qucnGzN+yqT18G3unWelc5xnK9MeoeEXZ95gzrOfhiS8LCXdyE43tLQHeJ/f5Xi5SUSyLTo7f5RR
1fJ0aArAzY1hI8OCanvoTvXFnzcx6j0LaIrmVnaQmwQoNw+5d9zbZEdRev86YlIPTtj46G82w1Wv
0VLM0cnZKFOeQRBpcTJgRXpBwm28Bmmr7VXKows5eEBN+Az9C+d02wjWtun9LFNX2Q34jVzaQRdM
o0T6Vbh2u09dIz6LMQBm3IQsK/V2gTqYvRMuFpyyzWBttJwKddjIUHa0pV2vE8sVyJ9wmNwM6dht
x1SPyT3+qy3XY96qwxVDK/ix+mRQEkUUSCoDdXnEcutvaFo2hUm0ApeagBq+DrJcP/DCsNPFYEH+
M/06e8CdeVw2Mb8YxZRqlw91tM/QlblEWuWv1Abmp5+2JyTd+C1KN11rrmId4hKc+lLuwhBsgFQH
1ovL3PrBnBrtVRXiI7Ed9GXnqA/1WyS51U463qIgz1m55RN6NRAjF7bV6EdddbLXRiAcTvpc35tz
aFD3X5Wd4m5lb4nu4DrTRLnxx0qsMRget0GY9gt4yBg5mqN79U37MjhG8tkCwdjkzoTj1xxqU7mx
o66EXBKrD15ESjymzoz8gKE89DwLReWj3NpNeBMHZe9TC+CeU3QQsgLruh68zW+7K3eVhlONUqnO
DqXGiKme/omOonVoYqNmeZgLZsLoeO54QERPcggzXpR/jFk5vi72Zq7/9I3QuzpU8yn97XRDc69y
Y7fIyAMgQJL8b5vKOs2xpid5iG51+kbRMKjuhapnS1y0NzD7tEtvlu41tW2PymczLOXgoezVAwsC
nANbWO4UVrUlQnDafprDnIr2IonNDGNMwraGo1FOigODHqhEgz+43yX62WirCMBpdG7qWH1EP5/i
XQwYCRWOhcg75cGGgASRP104tmO84hBgXiwr/iabjaEcd5HmoG01j4IMqQPDwb6zMWrAKvEryX31
E2X5ZB208QDoDTFEpdqhLZitHWQg935ijrsgGJy10bfqZ19NJ8vXrecSrZ5TJzBqkacw/dhcTLaS
nFPeQ9f/duoy3oW6ss1F7y+noGrXkKNVc6FURXNhBY2gOSJgay0SzUW2yU1hhBUv2zQGVFeZwVoD
54Bopt9vCr3UgzUiTFCXNd/ZgETlutQwT8N0Y2fg9/v7HzuxWWe/m7HdVZh0/LOrmVsqujBVOzuY
V+2bvzrzcq+e1eXlXr9EATO97d9b74M6FSpSiufDygMVMUBB+NeR91NWq/s5pG79/fDboPkc+XwO
M09hOBai2o+JonOzmM2bMc7GuZpl/wKqVQy99btrBO+TLviIIjtaZW3mPyaFne3CotP2piLCc4BQ
wlovDi0iMQcdXtNCaKP3YupNe+Zd9RpUiveSOUJcixQjhDD1XuQARSuZpBTiKptilweKaJuzHF5B
0lmUwWgeKpsaS5t0FDxE+pqNGIIVQ0SFfg61FosSbmkSm3Po2bV58qT+KFEQutVjaw9H2deOevrc
GjBvm8nq8YNFSKZIXuDb8mAK7W0InfFJjrQ6j3pKOPGsz1KQwaJcRH6cPMhOLH0pdZmRvwLxCWIn
Aperj7G1AWAePZqoAz8ixZecPfIoMup4dTiLFNTeqiVpupKNKZQEhLogEDWafUqLGs+i0XdO1mhH
6DS532S7OXfeR8g95A8+DUMpdzLyipBFUwqxtFIS8PalSs40VxBIn0PZppe1gS37NG3g1oF8mDuY
lTYrBMmjZa8Y4YEXQs9aU8XVAQOch2Le2H3J+y1sC/UIVWdhlL29Qt1Nf9C6oDnZArDZkFfWl49A
OqSY4GeZ4CSpIF1xdSmUIV6DLISwlOjFRap0IYe0fn+YbKf9wNCtoRLvm0d7XnPP5uPLjvLewkgE
Tg2DZe8xVp3hb238VTkKubMoeUF1wTsGHcC8SHXir16PfhnI5z6pZlqcoRPhkziPdy3KB52bgM8K
IEonI5m/rFeemeIrz1AI9mZbW5dsjhIUJnBzZ9UmRzic7aAapM9lOAaT8Vy+y33Lyf0XG4U1co2Z
epBtsQJe2zDbaiVPVmIVeRlT/ygCx8PT3oZvg7TJWX5uGereiirCtJGHdt1u0CZKgaODMwsTDnRH
veYNphVlxNYKzu4wcDOm9RFH1e5JRiJ/bGKrJDGPXjIWv4CyBXMEdZ+oQfxe8r3A1CvRY8CzeOtY
eIM5ItQfBDyBTWxHHl5PQ7Rsk7z/CtXwDMEPnJWi/GLZ3/zC3/l3FJvjcegjc2VGRfroR17yWCjK
dkLtgPSTZpAA6MZ46/NHonZIb98lB1OM5LZAOdqeUr+xbNQftdy/pA4gycSsu5PRgmyTnYVdr5IK
a4i0hQlbGVMAuolpz9jyf4/nNtmRh5c2DqInGfTVLM+Xo9o+D5dNKO12m8xM0lWHdhmOPRRUUCts
MXz9ew7wedtygu6KKUjP/9rptp2A4sdL7tGvw/41z+ZXXqpeWB/3r0Ecf9h4ZfBjqd3rlMc+UhtK
c3Ln2qrjoNrcNKTM5ZGsozU4+F59lId6LrdRSPLpII/N7W5cdq3nL1PDBiAUBfVD0VULstD+MRp1
FLvtoCIDT01sUQS+uYHbOxOrPettZpsvM1gGL2FUlZRkU+fJyYwGR95SXEyt1Ta6QmpSdfp4VxXo
50An1Patrtn7EYlsnAlN+G+lqGBlIZ0Dz6S9uKyk105aqk8gwxpMCrrgBfBDuyRZNL1Vkyoo2zpI
DVDv47aJvEfIkN1CRP2TKsr0l+VHW4+cQrBQgk80kdBS8PonlJBUjGbyeqPCHf/lJPVjH4ztd6Nr
flF61DYVXifLNLCVx6jufPRcG2WVVan/JNtQxxBbWF7+8t7W4gwB9bX+aLTER8deza2zlgy3k9za
HF9bWoJia/H3TE5ifJDktQ/yvHLDZD2A0o28lecJlUUzuGoHDv+aSVyBFDa3Qu06P5tZqDrUoPCr
Y6Q/BWYPMyu1/XU3d1BdJ31bfFOMUgAtGopDNFXu1RXKT9kvD5z+Hsjc8L1u6+9YggbXsHH8q+Wl
P3sSE0AqENRfgkbrktx8kn1jUHZc1FiE6RWWU4qXVhtPVAX2tPPYNPC9RTzBiZOj5Tl9EexC163O
0/wJXmF15yyf4NzxUeV8a5iNO6DBKTCslycl31GuJlZKm1sclwZaxzj1tE51lEcwV3KerP39Myal
So6+lf64/xUwpmKwQUG3urcVguRaHQbGTn4Xefw0qJvRFFhYzV+oQ6LqLKCD3w9ialzsHNC7kFJC
7+Akza/bd4dQiTJKQurh75/idO1H6qbaUTZBouufQIjKQJ5Qtfi9cWv4jcsb80gtKpd6gYaUYaLA
67UT4JO03TOtq9/6JDB3NSpQWCRN6lcRbmqEYfcoZVX7UijgXVG5uSA14z5we6S8ysAGVfpvgG3q
V5/o4xp24XTQO2E/SciQhADNUJ/aqPuXPEnMXcF1tTV9fXqvfBIC8xkix0xIcGmkgwzbmk2+89up
C++b79gmDGV/WJP0ASg0A4hqZ/gxIpmzp9zcI1bZTB8CW4NiVlnTDSxfod/VZ63vx9OkAv5wtFhb
hiOCNwOcFuxPwOqeYBpELLe1aGHM4YCQ3clTa8oDsJsgepoua9uiP054EJcLuSs3ZjX2KHv+7bH/
xnadjEvmwOryPsZUzH6RkrhfU1fHiNdG+Qp1j39tsnmVeg/HUpsOjh7dhvXzOlYPuc27sjyoeooh
rR2dLMvszk0W97cNL8xmr3rBy71J7oUzhaC3tO+FhUaRGzDzkO1ZVJAXlbtFqfyMnabc3druJ751
yzG55o+b3kTs3VP6V2gcxefQK0xM7VqHm42eFHJfySlC8mVPUU3dlaY5nPO0Sdd1OlQvsFiMhV7g
OJkCnO14q17RqdIRO52uRUy+HPqVB5kXTUpJ7SXrTf42tbQdmVD7Q/UcbICy8XXw1fAEHQshiLl9
zChuOuh5HRVdtB+VuDWX2A0eMp2Xe1so9ofZV5BeHEWcxqq2XsgbbWR74cJ81kII2GA+NuOEDZzV
iGo1lr37qvKCXdiBmXwvO9w9FRvEkaPs+gSMHumj8JqXVfVVU4xinmeUL/wwwXrKsuji1oa/M5xm
WoR4kq/C2rGQS0E/t0Qe8/YJVqs5r6NHkUd+AhI1h0R+gqfspswMH6ykUFaJ6PVtlQ0Q7CcXUuy8
0TpEMLLEH3bCHrKr7CAbCxjKaB9lkx22ybF09J9yvBxA5tpfB0gzrrnhMPMx4vzN9btXvxbTVtc9
lYJEhxWbcD9KN0OHOxuBdgxcLbdeGNvGU52ABuiNdJm49TM5uXGRFoG1zUI/ey/ivFkomKicnLrJ
3n1R83xW9ZfWbsenNs/PsrlvGu9Q516z1HUre++z1J/lLeKt7B0LU1+U0GMeZK+Y0k1uuOPzOFkC
GaF2346Wi5E9TyIfBfRDV+o5kKKqucqNXiEP6nlocMsQf5nm6gDl7G3gp8kcFYhn7CEn1VTic8qN
usKSxgTgsPDMVkW60G9eS09PNuRp/Y07hyYwzG3aZ/H61huF+Y7EDopvfsMazaybvYYK5xI4d/3a
QCs5lHqmIA9IL6xP/wHQOf+Y+VQVkjcLZu7R1rUo2MrjqQDMGG58MBnQlMn4iE7xUUZmZlMHDvLb
B88eOi+281mJYgJ9g6EC6dEXeRKf37NLcZ+Rh2HziY22Wj/1uFzWEKEK+FRrTQmH6zjyRUMx9u+d
wuOuZ9r7I6iCPfN9ZiWk/5hoKbOMWXoC9e58qwAqQxqptUd7yi7YCinLqkZcJeuUbNO0GsqwlRHt
U53ZVMCLAkdKj2SMEeqPENjRLB5AEOllKxaDO1spJnUFGWvsz63cxKF6KpILN2l/vjfL0CcLss10
ZsAyzBqnP8s9ubFMe2Bt5mKnPp8IHQceZHLX01Cy6pOhX5W2SPYVhb3tPPc7VLElHsbJTjZOoJGD
ZrmyRAOx/hIl/ConZ05fN99Dyxh+YTv5q3fGDN5nnq5MK/vNW0zD6TCIvY0hRH31feXN713vE072
tCKZOR2SZKjfWqqNhmEqn2rkDxs9tpBDFJXymZjbtO6TT28Fv9hE966q3rosrbdN0tVrGUYdXACj
bPKtDLPK95YqObO9DO1c0RYGwpTH27Fx+s0PS2cxxe0BO8YENChab3KPBfR74RjBTjY1Xm1SH08r
UI2QNwr7u8xewQnorlU7bGQ0NrA9KLZcZBSX3nCGqfpNRppRmg9hH82QbNJeuanGx0gD2SpTZEGo
T/somVkkc8bML410Z4yYFsjBXtp6XA2mWMveOIIrJfTCvH1qgdTgCiXQAOAcx2ZVhUJrFbR7eSyF
BsCIBpKhMvlWBX2zKODQPchexxl/kJQtz/JbNEr7mOkDrkGVbjz0VBYWiVNsJzRgftcwH8jK33bU
uQWQwibf+WWJiYDVcE3gmBKUqnnUeirTFNDYbRrejbddGfuDme3gzh0xjQX/ucrHzjtIPFruTf8L
oyY7Bi1dgQjEQTBStrh795Qd7P7TcApqedTrKRt+APdP38gMeeu6wkAwGzybDB50kxRaT4V/gFlf
hNGFGwMa78UPxDUSkfEAPrW+5n7ZnKauPrciaa6yaWwgOxY5Gpsy5K0RHnnUHpze8U9mPJEjlbtu
oxwTniN7GflhzpxrnCcbsqIwKnGiPmV4dR98BxGlTGux+lSCP3uQvv7syd6QVPn5/z2u9/qNkkch
Ser/fSZ/Pv4/zvl/jfuPtttnW7xvu7jFqI/14kLXnB4km4vXwCy/VjnQO8s3G3f0741SZyxjbOeA
qWREqQObVseGEZWg97+ohPOQmYP2POooWetTnYMOK4p3vYAMlufpFYCw+2y6zVo21wboYT+vce+N
HJwT4gTKQNJFmzGKqsd0Sh6ZwLpbs2/9JVwGTFmBRlBNm2M0++by8Nxv32Mng5+c6zgrz3YgYgiR
PmmMdtdJR+wJT1PoQj76c17CBSE8eyMAXa6qiuXohOTrMYqK8MM1l+FsN5m1Q3wch5TQdccPDYug
26hgHqX8GdW31p9Rw8yek+fyFIV7YR6Fw5c8GGRbfDTz6s9BqQkyTGhTvcP8o9+U5quLfOVDxZVn
oozz2tva8BD3dmke6EtrfAdFk5e7YPZXtqS/ch4+d0VvH2WEgRPvKSSAGu6ULU4sWCSEtXpULTN7
0IGdbqwqiV9cpewXJpj4n3C/FixA69995bz6aqm8hz2OlG3mZJc0yaN96UIERkvPveQGE935VvvQ
ImYgYqx/N5GNGVUb/xhnBpY3qWgn8bNs5GeS4lCXTaN4a4XU9qKcTTOxk3V3g4NPtwzhWuOs7aVo
jc+96dgwA9I680GG+E7vEgMnYpPMD9BYMsUBTpvhaHqnXIAhtrv6p2X5FD1ABddg/pmHWLNVltyE
tvYjMB3nWOlh8FxYY7Hh+VAuBanH2ZWFlD/ZEHvaTprtklB2+s8syLedkkY/hY4ZYZNW7TNZK2UL
8HvcmaAOr6oewEWch3gj2nKUKL5IBHYrpenJRka1eIhUslsis56mif85Pr7xU+MAusZXdPqmuHj+
aAPLfK/JjWOHcOKqQhflm9r2K8Puiw+nstutqBOQ6cAR38mmbeSAMs3xwJhPmcA6VLw+flEjjWMi
4yqVrOcoB5x1j2SfFgjKZfR1nq5fIT6nRzvSEiR8cAdwgKIAGKtwqBqDHL0W9sZ50/3tlR1FQv7w
PsRMIQdnLPq1OHvk+WBvEHJKkY2hNgsQhMa2iHaREMZDPEe8JgyKg4hJVlWfAx5124vHXPbYIGW6
xmi3+6q6dAnMMf0xBp8QyGBszK8RUuHxQq0Q2IrS+Z0bmxWeJfINIjf3d00qe7pwqxmDthzxNlmP
HcjCdYP+DK7m1j/itCg+PdzO0OvL7RNYUPSnpeKECBX9gLHE9q4/gY8nyw4Za+jiLmyBsUWl69Pa
TlOlgfgtmOdA+wihhP1S22aGn+Tpq1txtwm8HY7RUIUnptLJGk2x8D012jfdnZpf8Zy1YvH1rew1
dWmwWH4cLSPZK5Yb7PTU0J7KGMCP10bRN8OwF7VxMZskoBQYq3ufi2oVj7r/iaQM+f+JpK+pOBVz
0vQq2/tYQ0YhnqYtM1z+q4G260rRvtSobp70HMdGOQy5NG+J32V8tPTQfi+iR3v+kOjUtsI4j5hx
5UNlPksvMuyx3iuUeW++rMPgpRuvG9O17Cz0vNlaDmAofXYBEbP3h24VGtrNXPRpUCvxuu9JLimu
Gq1vMViFj4ZJ7l4e4qgltiJILJ+TAbdxTmLpLD5KL1ARjsG0S1mTfsoeHajKXvR48z4dIAqvUjNC
Sldao7qzFNufEQkosMfbIUEGCTsv0DWe+2VHFCn5BqTTuPwzXI70ZgkU5+9w2XbvmFkjU3Q7p2yV
H38/8e07/Dmf1022wzKALyhH3M8l95w1wBXy5CVmNB3e6vsQ/OY+y/NwKSWpnJC1DICuRxnJDcpK
VaWXLzLAlfmlS7zqfBs9asVS6zo0Dmc9qybxQu5vQ1/L0BOoNU8uemVJgfpKPGn6O9bTyWrAB2kv
QwetOKRH2mvJBXudSUqyOTYbe/8fB1HGRu08KvT3/3LQlJIKduOe1PgEgZx1j7eG5lktitRwH3UP
O3DPrZOVfChmobeJmqF6R6RH2SYwp7e2J4aPsmJ5ND8cPQfzBMU2qAr4vvdUM7VeNHPHoKtIwgPn
NNO4wicAmssitQ3/FAGBO8m92q21VdDOmvu91j84xqUo4uQrDNunqZ1Nrm9bNOOfZIeAl7gso657
jjRjWneRZp2SJsj2TYoLgsFr+iQ75BA5WC+V/Bq0zhPAW3wCJ3V6xu+x3LZ+piGu5wWP1KZ60jpN
/z1EqEjXUvunZ8V46eQgyCx+Ca/1Lkk9xC/coMURc4NmJd19MAjntevGL37j/mkfst7eudxRrBxx
SPy3h6EZdCzpJm97fyrenpoyvj0gvRLL2kD01BFmBShnbLuHPE43PZP/YH0PyZn2JIHqZiN0u1li
rV6+DqX+Z0+2BTVtJAyapYnyAnqi3rpB2w0FsWL8UrMEVjG+pmcR2FziXFGLYFaU+Y8OUQs8qCpe
uEXar/tUc0kvheMXE+dDW6N40UIZPMh2VC1pt3rEqtrq1l5qHimY6QcIRlDj6McupOtIaivZGTtg
+2HuSEEJhnWkH3rPUeuDS3b8AK+GbPQ0bkycUBdDW3bPfQYfdezNt5wcT7FMw/YrCiscwAqvfQ5h
0W8VB7GrW++sJqrhK6CRY30OoXmtlEkFSUOeaG+Adl/gWDU8DsJdZ7llPhtKYz6PNexuo3SMowxB
/mTbySzqVacH5jMJu2xhTY21dwSTU9YxMK/jhIdaZZebpByCZ60p4v2klN5NqgnqZ77KnKZep/Dw
yJj1qF1m3VswPyEDXSX3aCbhhot6qI6upw9POC8gRoFnzQYJh2ctpvpTZLHxrmnfulnk2asNa2eD
6l7L0C2st7Br7acM75NLiK/NQrZ3GmQIZUr0QydQP1GDot1ZqWnsEyP9IR9s90dsEVPGT62yQp+V
r2V1ofWQm9qxTJpoCUBqfOjSeUonvstJ84Q9z8HG02olJ9525ofLcIOhe/Lci5HUdenEzxlKf6t+
3hvnNtmr9M2fvf+fcRgoPGkjTKGibNxP1QQNFsbpjxIeHCV14VySJqyPDXMlxLDXg1KMKFM1+mvk
B84RJ+ZxIWdct3BgzmoikzhWU/TmicRcRSqFL1K5HjIy5AdRyrXf/MZ4yXPd+uln1rGNsn7rMkNf
IQYioFkOpH+QNEgfQM41CBCyh9ILPMh5TyELsMKM7owUVfUaIqsknw2jUN1V0TbtgQkI7Wp/kEbJ
sl2gzXEwi4yJqRHhnsKfGQxm+kPjWekOxvCCyXWwazNcftypnF7+Dqjc+CsPk/H/GtD4v9qom87y
+sUdMV5lGJdt5fU7Gl5xbNo2X9yveFRJVoaX4+DQsBYWBnQMZnDdz4RF2z4WJu/GuCGpRlHvt5w1
Ng3CVRo0snoTM0dcKhZ+TpEYLIgLDTLiVIRS5ks4FiXepWrN8gh7Col5/meBpVpr+X/Rx3YlNK9C
+waYceLFV4nSk5uuB57TwSFdyFDTqe9Hmll+n0q8HmcFcMGa6Rumje6Say26lCPCEYoV6pu6Lnip
BmawkNmGGZZtJNaLQe3wJXGY1FeZ/iqjtkkW4h9RoSTTJhJGtmFJiRZ/9h6HaXKeUwaU13j+uwHI
TC2P2g0CRLxUi2FYZG3XnOQ7loOga+CYmLyouYI7yWzmUpdVfdtE7liCZk+VrR5of9rMeU92tNCh
V3UnQJ2ps99gFbgn9KqvwxxhtG4+u5b2OHlTepZNXgAzvEoac62MUbZEL1lbK2GEQ+yo9vAP5hiO
j3eUyuiG9I6Vu3KTWcp7lbjlrqzwoBl4Zy5i6dJxX2Tce+RK494h9zBMAtDiZE/U+XkFI+GhL6sp
iddVX5EszP1kh7iRsdP6tHwyE8NfcgllPyNSSPPdVdQ2nlJFbj2GXuSuA9LRb6USQuOdlBblrjbf
RSlq/uTaq6sT9MU216ryMPZudB4pGaysSTTvpe68hY3h/VJtlizFaH+XB6XD8KUPlbKWaQNf6+sL
go/BQ5z76DoSySbZKdsnUnG9zEDIXkwGgoe5TY4oyB7BT++ytZym3DeCST+v8PZHFXT+bQ5jq6X+
gGsulYvCHT5UtziosTM9G22YX0CkJViIV+OHJSyx1uuqW2PkoqEThZbqfePMrobMAqyHAR+Kv32y
+R5686igy+2lkjBjlB25GzXM371sxW+3MM3M/TIDFxhJimpLjbXiJZswpfe1wvgee+PCQZgFZyzs
m1QgkwGGHEiW/22LW10sWgumVt6gyoyEnf7qGMZ4iAaI5dIRwJvD/+i9h0ym/n3w/dgys9cu6gMn
6WkgN6y7+8wTl3vL/7B1XsuRKk27viIioPCntHdSy5sTYizee65+P1TPWlr/7O+EoExrNGqoysp8
TV0Z5s4wWNK1hRXxNdDnsOkJ7rtdZ4T2PUAgvAyeB3Bw6EpH2qldmrWi99smQQpazbXgGdVg55LH
0XODSviz7CJLvteAYlxv892JYhrMk50cNMRkHhwFI2n5AdOu9UcEYeXY1z9H5QfyXJiND2nbejVw
fYQvjd8ZCraBq2WfIwlK8HKobrZUyHYFCg8AgZDqbKhi8t1n8fPkIqhFSJP+EEQYIHX6fWcaFdoY
vX7RKNENvls/lMNUP8guwAx/dzl0df/O6pPkB3Vd8zwDNHusEFAOKj17NkWcP7M3vufwPy6yCy0z
c13WWJfLQQ0DIuDegPGoNFiPuUoOKR2TtY/kyluTC+qJRmcean6xN2dyzmDYyke1IfOo5eZJdvNj
kS1fPmRW4RWpIFyAtNk+SRYIcLFvSPKYR2PhjSC0uU0a0H0yG6YAQH7IfQNYi10Ze5kckwOyT9cn
Y+/GCGA3OSpQUzwDJ5vx4FpyfknVQT8yh/EgmxC1oBVDb/QHfHX/mqaFUGTkNGre6yqF752DgQDH
hvC8De2nseG6t6llezFR448Wxs+oFf6vfkIVaAI05aowXdQQjD6w4+E4mbYHZMZgG0SF/w4PLi+B
bhpRYGr+v7uRZ0RR0uCJ9brxQkBoV7mZpuiCe7ExJgfZlAMcrZWDk4bfSliiV7eOEdTuYhMJZMK5
FeczZ6fPrbqS8aZRueGTo+H/FvrhvexK7EsKnKTVLJKuorSwhgT97bXDKiJ59V11SLTmcx8+AQkO
DiCGkp1Kpp10h3ItC61aJ31F2ZgI5M5scwwYZ8XeaCOxbotl060vxkSRIramQPp2irOcB30+WqUW
Xrw2cmVnpUa8nchJf5FN7BL72/77NSo34DLyTF6H2rNkpkbP+H2irvolchR9VuDSi7Wm2xOkGSqe
yBY0j64ybufRBpO5tFSK66cJYlsZWLisWnj2yL/l1wXUz8YQsP++/u41z/N2/qXoi3xIKArnEC1o
K3Vo+9az1MBd9wRAHntS641JWj8OgAJXRZ0re5mr+09ziTllUwO5isaBEuwR0yYo7XvtPFmpdu4o
J+3a1viULdmfzgKjBXmbUQwfZmU62Yv/s6+gxdGKotw4eR1erNzgtCxHULLwN1SxS49XAn7fUmaS
8Yw/+t0mjqFucGoQL8ZYbIJBs79VzoMPlOtXHUyJB3LafomA8XEQIaqJS187jCnSIz06P1d4UORt
iWPeEz94nZrSviPVOq7z4DeVLJyd/r1RlN888yLiaf4zpIC3aW9UXWwK69Oo86TNIel0FGhblhBD
P0gib9YU+1Z0+lNFbHe1A/NTdnfJ0O762k+2zUL3TbK09sZML+4WfPWrHrUANZPhrazz4qgrcMFt
1ybpASbWxxRxnXWRfUxa23gONPesLOfPvDc0Tg31n/5l/l/9k07AmVlG9b3xS76zEF89AGq2xQ5Z
VE3i9WzrZz0ekZDOB23TBiHVqkVRmoT6fMKpjgr80pzIc+9xegrrdq1bUbfK5CGwbxeG9FAcZbMy
Y/SpFOVbr1UA1X0YrJ6RK/kRrD7qybUVyVE5N3AiDFBBFWz/E2z0nbGeVKNaffXJ3AmcGnhpw7QZ
nUX0PSEyXt4I+aawlhKK2eDqbm/JMtDqLaV4nB6Osk/TVbG9vXV5V+h4eGswuWr02PLGIsJb7qKl
D9g1Bs7IYXqBFTurTIT1Nz/u10HX2T8VLPdw2Byps0bC2JJTwsMgijJyIlBvIS/r1febHq8yFDPJ
QlL/mdBX5DtVnGGWQgDZ221JiXONITR/IJ2XWe999QqhLHyaQs7CcrQ0MGMhw7yPFUpgwP7ydydF
x93KrZ9WZTz4vdu9lU1db4Zxas6i7N0zAEZkjFXFm00Qww1wrzft37tirp98ih0P46Bb96WjXaW9
EX6Y1j0yw1cZ9vikFXBL1q9pUZR7hOtgbjRE3iwb8d4sy4XH0p6csMebvGyH+7nLAD2GuQt0NH02
J7s4ssUjrfVvLK/HnxxI+scEkgHRPagpYANgfJcJsxbzJla2vqnyn0Frh5cgc8mZ9ItpgpSt18XP
Gg0iFC3RsP/qxu6luFvG7P5e6CkLPxJ8w6TOp1kDvaSEU4lADh4SS/6+RUpiJRCURWjHGA451iUr
HUfx74jhkoyHtm3a3RNEPzj7cTSsVfTjYVSE7qGEY7hLxgzEhn12QXRsnagMdvKAFMUjxECnwd1B
m+O3ud+YaFu+ORTtL4UAt3o7Ri0fskNyvFbXAVVzhpsht/S0xu/xjz93VpEwn0t8v8Iy92JfS8Cf
ohyZW4FagzgN9PSOEqZ44c5BvMeY3W2mp1D3ljfQnPPmFI6IlvQyS+OoRIhhr86HQVdw+9A5kqI3
qLIwZHCAcpe7/9Hs8efa6nH3MYTRSps09kAkkwmZa4qBt2e3Kuu7Uq2AdtXwiNIFt6O+d8ufMMim
n+BMslf21HKT5VF2iXM7OSnU47fuSPIyLePZA5gBACzsn7PSrc+hMddnKwiVVW5bYiWbXwMjFVei
/GUiliIBMI2lrjZE44T9ypLGrnIz3FG5g4guM0zLRbqgqGVxYB0aziDHYPhOzZ2MK5FtSD1K1cYB
waUuXMn2PBXGIWIB2YpktmDq1m2h7GPDbFeJ5eZkTVrxgE/aLzJF2QV+q79CRE+BrNEqW6oMLQU4
Vps4n9coCIh72cJ/ST8mYiZvpoZs7BkKq95oZ29pgP1KpKiCdJXhn4QSKicHnd7xINut0dvAMKLK
9Ux/fuFMPq2aMS/fCjZoViteHNkMZ/J9Og5Jd3FmFW9OTobWrV9ttw6ure+/yV4/96dDp02AFBo8
zzQw+XvAGFv5ffVZd53jVryXBjGHkUO8LJa3Q+QziBaKUA/6aFbozNb9twYeeeSsSf1mP5RBQHkY
7PHaTIN1jLNW37j1EH3gBb61EgPUSKKS15+ieuP6WCE2OeYlSy5LZOB568LH/Qshi5MTw3t/BUyG
fHBUPtdFF9yJZQ+yonZYOw4H4cwtc2pDjnkoG2DP0t8AqOqAtD/4iWVQfkAkGrqxq6VutbaAoW3z
vCcYNLDi+W9bjo8k/MESGUgUQCSbDHf+hmDmAyuu8Qw5ETKWjr0vm0b9LX3S0n6mzIUaqBuRBtX6
tEabZbz11zP5QqsX+p0KMfQuip2rawe/AXM5j31m6kgGA/VQqQ6w1mWk3bPGPxfoCGwTRTUfCtUw
Voj1dG92yos7ua3/Y8aT8wZBFMTjKBTWvyiVfsLJEO94m9erwXGa+xJI35xa380y5dVfNlUSCa2X
x35124HzxsEhxHK+y8VBXqwZj2pHz+rbLixnLD8DO4lsrZYUP9vMIsoKjN+xK4667difvYUXIbWD
9NFWLEjajVmQYanrc7rQJsbIGJ/8FrynPZj5WzG7Gwt9Ovs5q8C7F+h6dSLYDKkdY36M/CEw87Q5
O+NcUepZ3EHR8lKn+Dg2iaq/sXZtUtGy/MV2Rk7FN1HihYNvDdp0FVpVXYvfskNeJJffmCyVPG4f
7ecaar/sU9D+2omy+l1QJ+nScD3o9gj4HG/RkPP9Ribs53JZSrpTs2RvF0cH4ZjiEZXZm80t7Jpq
k6I8sYGJt/jONwp8SP4UMfyaT3dAq9fkzyRy/l6TM3wfJ/4GvZ5MT26eJlubLfmMHH5xQjHE2baI
9Tya4xB5fRU8gg63jUPioAOolgAC/WFi0fBxgVfaMdjijwyCrgLEn9i+fkeFm2OHZgiWU3I6PPgf
GPD0l5r95OA3qKvpWNu+TYobbmB7VHtzafqllnhJ1lR3crTJHsgMJ6+FH+dXIIOvaN+nb+bVCnm7
ZR1OzcPyrrX8Z+kyMyDh8DwOtyE5DgX+iqJMcB8mWNQAMA5XgZ6HRzmdJIPYYOmebOVca2o7XiHy
LKFIu9MtErKVEHgldAXpGBUvaSl5VwVKddFRwP/qCpfBNtKqC3xtq6TCz7p2J0NTSBNw+5QM74sl
FoUhFR3U3KiRZ2EhsHVruPIm725hra+gaVJbzg5qY+qlnGPXoIDKjRL3zUPbV+Z1HncyY94403wg
VIAwLPPpmf1Pc0EpOH2s3kb/muwAJTgMWZQdFSN0vxEHODM4SswM920qKoTKUwqn0HjvTMzptrZq
PAplaHajiqS63Mldq/zTrIZSf4Fb/DSx4d1ZRQs8AbKfjMfiysDAq6SMtvw6cky2lt/135nYbGXX
Iss/iqITWIUatJa7AtHoaxBEf+6+RgP+rF5VBRG767XrkDt3NAD/nLbNa9apycHKcRZgSTAfE9GP
mDr71k+mUjpfXB35TxbJe1kHGfw8H02PLzCGLsig4DP7F0ZDNpXx3VBXZuGUP2cfzrGBr9ebm4M4
1SpHwcleVbb2mJgnYC3ByWzEtGscEAi9P3GyMpvkVV/QQ75d5D8G6GKNpi3FUgA/vVp1T41mXMc8
HC9RUY+XYLl006TAXK4eZL+8YEibgGHOFGxbp3BjzE4ElJuiw2RE4viF4q6Vpr+6OeobEiduZSyg
IJay7y3rY6PV4MST4XDDiSd9cMOJq9CF8POdS4Awyw/PUeLpwwjJ4Rl4srw4iULux02yfQZO4dan
tQvlZ3ZJsSzzFCOZrsgVJleV3PzSA0sqoKY5CjB9Bfh+EZkvaKAtWVXfPjud2mLPUHVbACT20wDo
BRylafw0qWUNHBF9NdiNIBwWlWPlpLQGea0xW6H6Vr4AuNTvg07/LrurMQr2SRsMG9ksQot0aGp/
mIbzqBOow1GLsm/NRHi5eKDPsMMxkYr9uwowDMk+F9B8YxgXeeISC+i6y019/3UoQ5BlJouxRExy
xJUEta6rzmpmXWYe6wrTFEM73W6nCHu4LMjrjey8jTShOP2nKT8j4gyGCIx/69xX8coF3ro8AF/f
e0QiYPIKR9PXZTaDr5gNsbIjjNKavH8rmtzeY+RWI7LMoYwizoKj0RsXDlprqGeUi8lsRJF2lk1F
aJxqdTsvdtk0U6rkN+qadoH1VR+ii9BtM5T+3BAMvBSkKsJhqD7KRG92GLcYWzmNcuGxtOFuqk5S
XwKzDFacI5pjP7QhVvMLvi5NfetkguhuFkYLuKOIktJO5url5ZbhL5eFp+3+DHxl/XO/B3tmNjGZ
7iXUYmOILo1egX5B13EnwrR6ik1QLLg45j+VDplioDKflhqOi9pId7ExQkAxAAZzD7L4fYzUQ40G
4j6p1WKntMnE+V/4iD9ayH4p5s7klPxUu8780CMpQSCuvlkJh5CG4v7aIFpWM6PEr7548WcXLUXF
zaAky1t7LC3EYzR/Y1AUvPxnpFCM7KLY/Lr0980iuyqnyHZUl8VGgztKsPd/PyZ/gmG7F33Q1cOc
2n9+6Ndn/SjV96NSvcgul51hoxIo7GYNZ3AQOJ+WGKCE1VN9RIiAkOv/9JuirI8lEj0vIo1u8/Oo
VtYa7pG3/mV+XgkSNEu/uvwcOX/pL/wp3ZQwm3ZIe0RPsBR6P++fuuUcmroCC0D4jbt26XPdgmOM
n32Tg1Os9sQrIWR0NbnID5Vl0+5IpMVoDjF/pG63ummAtsKKruQV813duOHaFd1yogs4qLpRcA21
ftjU5UA1WC9g9CmqtZawgzywtrmBvjiqUGKVNL76OBaV9miP/Uc3z9E5SIX2WAxRfzaj+hXbFBWg
nZ87q9JMyp2c618Q2hl2MJ7C4wRM8C5TIySc8iJ5I/D+KPH9/D0CmQmcKv0ZAhNHvry2nvxcr7a+
64tTYovmrBF2oLNXiGcnjCsvbYbiV97snbxNfxO0/WIjyF5nDR0FKgnDxXBi7ZhzbN5NrtU8kkJU
kA3R/PvKIBvbI7oMYask3xqo4ImHMS32er6QaijyXvtQn69zX5YsuqzZNL66ey1vPBySQastAxxu
1asLOBj4P0iUrz4HlNpdPehr2VUs0+TcQhk/etjQR9kvLygRN8CP1O42V/YFIlJOeR1jvoKxH7Ug
sMWO7mxHK45ecP74HuD79DNS0pNF3P4e5HO+CSIlPztiVC9YhiCCI8KBYky+sUut/NlwsPLaKTDI
OQgwfyJ+FH65SlH0ewYc0zyDroFi/SE1nHuo6XfBVGlgnjmQlLM7Xf7TF1RmjYXlbG5kZxFAccSM
9dQk43TQuvgN+EVyr+PPci/vLMMP74L+tULW/h6R+uRe3ilR7eOdW15nZLt+6LPYlTi9YFkJCbRt
nPx3FpSvZeTXr66S8VAAJqDWFWLpW6b7JCvmc9KF+HT4geUcM1Dtsq+3xhlnDnToEGU9GMZoXZXA
tQgHKCRAC9l/dck73we+ULf5nWyB61b32GWiLUPGdgt8V6C4ZmR3lpn4ILWivqbKCRlWdjqzidQp
nmPzJjNtNjjV7M/Ctou1JZR+VS+6xjf1YsNKN75WjSu1KpBQVIDTINsQP2DWrl+KpHy1AxKiqBB9
s8PS9pJgFPd5EIQXVYX0b3WJ8o2kAKVuK34XWZbvRJOW+z5G6KkP0rOuWT5VrbnZNqaiG16UYq/s
DjVkRyO9z2MNl7TATF4NfBIPHFazezFV3SXPUXtqWhQm8x67iMSs0Cxa7uTFbcEkWyrvwF8DsonN
uLXhoB6v5GTFVQePX9japv/+AA6DzSaHk3Kb8tdPqSrHX1e+i+Nj8qsAjXax8Qm8tH2dT7CtnB+K
lVk72WdHo7hYBSUxz8hw68iqlyBaqszEXFDuUJyHRhx7xS6ENhV7bqmtkjBwfos4PVERs39oc/+m
2qHyiT0lOTUEbN+HeaHD6xTNCF5PWFeCAc+s5qnTnXmNFVjzELfWtJk4v973+qxt+9TWLy7coN2g
R/EZT5zs4KAgCDFkxkusC5JDCc3oUASuZ6cIZ7nLRd791cTz98+AkylYH0a2tp2L3njGCL0MnfFF
XvST1kbt7d5PrvUc9c9yoAaQOaGkfrFtVMriSrXL9zREA6mPR387Vh1w6tbHrio2nGaL/9xJOPHU
UMoYknO5XFTd0eG8lT9ka0bV34PuC27B5GN7zCD8E+cP5SSshBSUWxjkjkZtYw6Of6pdxBdYYrsD
usmTQGTVrzcmrqXVjCqQzRnqbcjCT/Q00VjM1oZok9+tZvwGbjO+It37O0vt4TCHL+SNp/NXUCZj
NBmuyz4mpGbgnhrEIArY0JblNXWDUlcwGC/5/MamGL8hGyzusgh6ZjSUyVvHYRpShdYR1jFKHtFf
s9vXezmKZR0HBsweLnI0xh6OSHV6dlBReHRH9aT1MLQyKMZ1+05aigfJUN5uN237btdksQpI1BvX
rObxIY+BNmWTf7AlPvuGwzaGChemBbYuodsBWvekEtx4bQQmNo5DYR7RFQJZL5D8SvW4uQrQMmsg
PBaqLKxlVu6E38sxPwUFZ3Fvyne6IA/J4Vndk6vjZBojvgzo0ikQyhoML1QLK7m0ptgBAG0eVILy
1TALc+dGKGuQr+aMG+fkcBXX3N3oKF9tOZyE/rgrwfZRbp71R7KyPfaFmrNBPMfedHgePdfTOKFb
M1L4XEaRB7euIolB9NjqU9I9zmkTHUw/7E4YLEWHxjLav+/0r9Eh2ujRUB1JQPdbF0m6hx5jvpWV
9DiuOt03W6Ti1zBmXjC1HOoiHFnLSreg9mjfO02kziGjvQ44952HyPKU3g8+zMFW9iZb2kY2u6H6
XQ11dSWb2T6gO/cuu+3BdTYNUeJ+DIVznluKik2VdYRBKglCrXDv+3l27+XdqPavDSnho+xqgsI8
OUN2xF/PvohqVKDIhcZGNnVFty/acpF3QR3imqVMG0xB/4eo+VefmefKQbWTveSVffXLu69mxdK1
yYzb16kH32syCtc/3KLgO49edL0xjxirUNck4Y0fad8I/cXUwbNoCDKfZKbhqzn7ff6sN8+t1WIW
RPGZZTFMnR3FpXvsqvqtQjhuHTmOcwXN0SKxlSZIJQzzvoW6toO5PTyNGja3DMY/4Y3uwsnoPxoY
S2sgLPPZwHf4Us3pIyYXiVc6Qvn0RXa0Q552hKPmgzXI1FoafDP4HqO8U9/Bdfg7F+r9ThNx/Ynd
jvycVbbdNrd7dd8rVvsWjRkpOT6nxti/ibppjoYdkZHSE6pZ/DvItwRrKibVeaLWgLuw+Knpv6Le
CaCyg9dwMldbcXDqXx2L1x4oH2wvG+pDMGvFpppM8g1LswjJutuamh5lc0Yy38PJNbvIpm3N9wVR
NRUy8s056/haocKwLTrDPjZJiaGTsBP6mhEdnno7KuROVFH8rJUQhZp/p5YT0m1y6oQdz6fGso3a
IHixtv45DvWSjgQ9bSY4KgwWtnj6v3dNg2GN7JOjPUHLW+Gy24/LnZwXlL54cNX2AD8fTL+bjzsT
Ias3gVSm1yIDdd83avJqlb90gT/QbRcJ/YsToS8kzVEsmPfnIsrev2xWcJsEWKGNf2aUKJCca97f
m9GKHP36fP3PaJ+iEUwBqNv9JfMvH/VI5MF5Mt5l4+uFsJx89mwcJ7ayZCarZWxRAUFS2O6CVP3O
AQgM40o41T6dsuSMMllynuWeJ2/lJTHNxpussdsEFfTeW2ZBVav/5g9kJkHkvb1Ly+IbZca+PhWV
pb2cbtSeeujcfZom+/8QRtlk0RFqAKggMN55QZpM7+TM400+DCScsrg8mV1ubf247E96narALJFw
KcGh0SF7d62rVQ+52YB5ivWa1NoDpYv8rlSiresbfBVhtWkgleLeZKJY0QtUttCF9kGzaDC8fWPY
xknrsOn0yjR4Ti7IHWtlCf9wYFVHhICwBlVgFIehGqogUla+od5FCdlevFL7pyKFrlObukvg+k9x
VbjGtMMBuoQSbka25yRsZiVOx/tUkmU64xNKzXQH1SC2oZH4C1tcVT+qpTZZBymS7EF6nJYsXJrr
w6WZquAwqsHD8G/X16DsK6coOKhq9CDny8E80cR6DsFIVAXi4ABWtq2soo31qG4xPczXAXr3e40q
lFf4jXKRl6ZOxaGpDXyG/+mSd22Cr1tqRMoFedEjFfsK0UK6epJVZZVWV/RMyEP34hx3wn9wokhZ
bMXzfWHU4aoxK/9BDij92K8dm81eNqNmxBuwck5FGj3LWq8IDHsfU8a+cVkiFSm2CbbIasLr2ZsG
fboLkU69m7RowhyUryodTUG0yUAKXgplX2NaDXrn7gwl/UQo+zEah+oi30ejTLJDVU0u3z+ilqt/
R9UeAkc/kuttNngzlxAIKCCUJN2xtanSbauTDPdkZzO6bynfPwEFtQ/5iKCwqz8WWJcEPBHysai0
WFsJf4z3KdWVp2rq87NI1R85icay3ZtkPt7axu+P9YimhmTLQt6bNnptajvZxJii9aoxawGQO+1z
juB/BnbYBI4Bx5jKuDuaxI8zIkdHmceq5mA6gLFKED/BEmQBCjiJaTyRgi08VGPLU+o41RkC9S8t
tcqdg0nBuogWZ0wnwOvKn1mpaIWEDs9lTqm86Kw7paFlufHEnoB9u5xRW7N1VMMIykucP3VOmNyV
HKqf7OaM6wR+C+qc/1YUUi6Gq2bPkAT8SJs3Q4jC8K085M4X8Kjxo6wcAflTNj2ojs3NKjzySeQ5
0aMzGCARLNzUAN53644IZlcMjfncVU2+GyvsyMPYxOihG8wjmdRFIYXmYEEB71t4rctcFKObZyNd
RQ0lMbRQycku/yNIbDFFIU05yf9Rqy4Fz54NTI52YQRwMJpewf3FDaV7ncJbPlzR69CvwwLfQ0Vg
NWVWdySHDZYrKNNV6Eb9USxwqq/Rzp/3WpdmvqfazzP64zKxqIRU+7x6irrL0ie/vf/VJwcyo848
UmrDqUbqB8XVGe56obT2tvOr977UOXxQcs82ta4mZ3lBHYFDi7zVbB9rjyZcA5nPQd++Z7UTbDFX
sXa8ndN7VXQXvynQK0afRqL/wPZ9TE4cn24C3RxCPsI8xUtWI0Oq5SEV3pYTZgBTFjbUGex49J4G
zrih0Kmekjkd7qh+Y6NhJaTc0hhIhqgoL6qW9iDBZnkQ7n0CLMSBAQ762ANKUnAyu/WldaLGk02z
K/q9ImprrS/cYEC5fNu+3u85pwan3DedtRIb8L3hKwBi0GwnO0pgYwb/fsq16QZsRBAerULoxTfo
I8ry4bkt9dfEigF5T1X/fZ4Hvh5FdatNm2ucJwGuVGfhhWH2DGZSnHqEOp8MuwHG14vFsQjQeoqF
AURG+zl0gIVFbRPelzNJdm1JXStsIutSH/yjkdkqghY4X86pdpIsBlEsSv2cYo6FpUWUoLUTxMSZ
4v7c8HSD223ScVrhEOFvEXykAv/VroYAypxInytK3ABnpu9GulhUd8P0FLJ9brNew9OoyIsT4RLh
FhpqpuXpbugjfF9q21pv82cTd4RjplP3HaqQmh9O0o+KnXhuEIcIQ6v7SgnsU2jZ/TaBsfsYhRH2
bKGpfys7TmLL6ZTQde/72bipsyLfjkv5Nw8m0D6qf1tn1SwT+65FLFIuuxQ55wc3NFcjG4Zf9N9x
0uzWRqz35xAxOKzerYDkLQPoxiG8FcZvnd+Uu7BP+31fjsELHK+nDJyzAB5/nnAIfUiynrh67Lya
8uWDunTloUXux289ZGRnw+T3afzbpRTCB71CljTGuFf217JruRhZZq/CbFFHwwX8FC2XL+bDV99c
WxgBWqj6yMJy0V5rF5bxrfQcG7aOjs8S+LMovsEug4K5oLPyWMHhaNTXErplK8J46Ja0ETE6cgeT
xWlhkc0Hrx4fGk0A3C1DYKROC70jrwK2OCCe8iLRnaGblTtLmX/mGkl8+CXRY6XX+qoRZMckdNYM
8z9NCfWUo4ozoHg1hNm+rUQOxnypNwZJILYYzN9PuX2JdeEXHNCH19xFRbN0+2KVU2e5UwY02J2l
Uvd1NzTKKsqcf/oSYf4QPbE2gpHDN4QCbHTxBwqaU9muJldkuxuWxEX+AMsGVkIsDawjtchmC4Q+
iz4N1Oxv5yU7iN11g1S/ebEzg2LbHETHpAbxNdQnWQCV7BJ5dyuPWr56KXARpOh9BnO2R+rpRPFU
/LJL8zyObf2haxwl4tYBbz8S36UpMCRk+Z5xNrN29diN+w7JhCczSNHpJyHzfUwqxzrOxnSv5+5p
6OLgRs2TAKnEhLrc2tgvpFabrJDBCzfsfs1JXkB4+RuMSX8rMRG9Z5ZTc0qsATsCJ5xT8JJE/1Tx
le0sEN236l67DFi1b8Kgsl7bvP60E4zDb4uSqDr33KLdtc3DrNyKxe4j1ADqIQQ/nIylaTnRESbW
+Kggg1aYc3hqHXRR7TYXx1qP+7NdDyVk8UJ9tG2K034RJp8jjt2Y1JKsbARnkYVwlGOYY9badB4m
UD9E4H+a9TKIQkO0Bt3arDtZxjM61BAUE1J4qX6MS2skQ0/IhAlQhF39pJqfWjHMaNK3074axvAN
sMd2qtP827xQfg2nqk/1PDsIhpSfsj9ssDbDvG+666qRR7KwLU8OROx5hGDHuWrLn62RoeMgsFiO
10nOycZTHXM3N3r0M9DabzrfyEce5GCrmj59AYFXAm8dq4deGeNtjCgjmgCAQSlF2UeKimPv3Hcp
cuhG1NkfnQ+YCChGeI4cV302AxQDlv7Mbd2NmiXaXja3gwNxTR1jsU9s1dng9HvA4cN4MEDPrCej
6vZtJhZQ9T/NJoqhkP3bnNy63VOnB3S+gPpZJ1BZuFZiEVnIB9da94VtIGi28Og4pINcWJGCL/dz
Or3bAqx8plnt5gb9jBBlSgLlRvEKAo4nlaRRhAkuHAC8c8T853Hdhilrcavqn9M86KgzBtEZ+CN5
Z+p2nlOE9bu8y/3uzx3s2PodQsvgyTs5aidxBPjAK2PVvWtTt3jN209/KYTHXSbO1CAsUidReDdQ
6cKKwmpexrlGdwzo3Tgq+gWU+OJ7SDOxHEy28hEa4AK9ayIouAFyiUc5KoLpUa1i+yp/Boagtw8V
rm2TQ6iyzTDZgH+WzTZzygIp3NY4W5XvPBMt7hXYgB8OvmE7I3X+lI19azwgQdU/674ZXeTHZTk5
WT6e2f6wtk1gkpJ8J2l4OA/pe62xULtaXgFVDNi8NYGm74ORKksBhIsnMLHXf49Ihl7UDbhbatiM
xZkCbCsNFoqAjsW4U7OyleDQPJYXvO5SFvA4TY957JivU6gFF2p4nTc5nfmKb5K1B+bWr2UzxT1s
M1hWu4sIje9bu3tIqdDuRAptiNI9+jl/t32WtNs4x/ASr/ZxpCqKhsZgmBw2skF7BKKgPrYLILyc
sXxeWmadtECjsF2RTXlJsxH9tzHAIyZF/cPuTW9C+vFtDONgOwxtuwvFnBxBZ8arGcvsrato1Uby
EFt30O5gjt0eUrkNTrPy4ofEnvIpNkxWj4ZDIb+R6p6qCfZAl2nUDOL69Y+DG87HWTBaDzKEcRXh
gMW1NY+SSbzKRgVxFIzsbluxHmGxydaP+GOMVUoJ2tejgoQa7qIYby2PDlt0dSmjpOP8DmoPAcqP
ePa1jSgTey+nidoTYWEdwtxwV/K/QTXbS1gKHuTv3JaKAfzMjVnfsnstHqa92pfTCV0OnnF5+3eb
U9SrhrPG/yPtzJbjxoE1/USM4L7c1iKpSqtleesbRtvdzX3f+fTzMSmLZbXPnJ6YGwaRSCATIFQi
gcz/t8zMv2qrznYOQ+KbZ8KNb82pMx8aECBTc7ROa3p/Dv/onsx1jv0FcEsPZw7hLZezrMR8sH2+
/nh7nvfBUMX8MVWsz57g77Vn8616mDPraI6huSM5rrmVCzAD7XonRa11mtt5uWxFlbTz26nce9B/
3bVXkR72d8pyLwK5s9I8I69XC6e1BgCuahct/wqkOmhtqi9u4bx66b2MLDmzmQim6b3kVi5hGJMd
IbfBkKW3Cdhea80m40eTA4LC+y4iS+0ArV4+gElLexyK0Xv04NV4BGR0ujbIVGEuwEw8QmRFUmLo
R9e8594acdnekirQEDKsNOvdO5lUqEut5RXHzOX8liTN4MNkf+/03niUglySZScZ4CmQ5qLwwypS
zQ7KORW81amO+VbIXYKyU0AJtmZarTI/mcsnWVrVV7098w7hTlF4PbjWl6mJPRjX0uhey3iWRmnO
zUFuuyE/qWZrnaQ0djVvxoXaHTl7Yc8FoqY50YfbzjWsDixUFxwENrMOCxvCwYHy9kqiheRi89pV
Vg77vfy0nyHUg7Gy9c0dn4bWE7bVc1w6zrHNsuwQw/RwaAJ+yMYsTU4k7Af21zlp+Ogs+ix4sJZN
L3YH8gcIe9trPnU54F2KkLjmDwQ7Kequam31Og4c+HTetEWnWnRUm61zvv6hwNSOnMABZOzGD645
coL/dicyfg0PYxZxurfI+xhQ1oPehn8ZsAPdsM8PeqLhTM9ALDXHERS1qqrmj0rsTx8dhXCx2J1K
wi0pzn5cnXQVCB4p2t44fTTAwss5avogrbSFn6aslfxaNDxSFu/CUv8mldlUmXegGt5EC1mjk7ev
F71OnPMmsxP+7qqEdxVSqkgYWHIFvCVrIBi9j0FsKde5M1VnP2pvFX1BXvWjsw0H3V9aaPyIO0+B
pF5xrtwqUU6dHeVP8cSfY0fq5g9GKprq1ER7AGHsp2RQepKz/ODahWDCKabPXeKd62GMvrOHUREc
mowPWmcqvEbr477L2WQj/js9OJU3Qfa5E5ax7dK3YP5Yvc4x2UI/pnl+cFOTd05SJzAqpUI8tiQO
qlkMWqTNv8Mjr11Hzny0Fz+I61Oat82e9CJOFuyUvaTM/SSVKTDgL12/agZLPXkMjxOA2NAdeFcS
xGqUXfYQ8OU6tl3+2bSKdKcPQ/OXGbP7apms9ZCdM6XUuj/n0uOdw2vNj2Ge/WHaXnduM1DXdxl7
dQ+KH5/q1HHOQ12rBJRwyMHOJ5jsk0u+ZeRkH3JSUJ9HxWWe86o86FXtP8vF06IrG3DBRylVagN0
VFWreylKq8YK78ATKB/SpY+U6Kib1LHD5YsXsESyT46JG556zbPuTMMbnvTlYlf8N/fhEzjG8zQ8
SYXXdf1tapprSeS9W4xPuPDI659xG2dsWzUOBLLToIAlsVxAdQX4bbmMyewfApOXXqkIk8Bju37R
6Y0WGA9vDk9ECX4uCiv+6jccqZZESzx6fVzdDISHnizbJXOu4si3qwKiUybcXzaaZWe5yNP+nuDf
ZR96k8695ZzqzjspLBQyExydLzW9gAO9s0fi5QKl4DfeC28aknb6rJ0/NXFQfiw6wmOXkt3V/keA
33dSl0Wx+tI5d1KlesQocHgJFNH8SS45+fSena6FOfkQJFW6Y4cuv+rCxDgDyUIEQtFxeurGT7A/
NGeeG4Aw9Tyoe7lN56I8NQP7W88LKMjoagPo4RnQfUv85TR91GOjvSlj6HbzwY+n3aCE5yGvuWTa
AMZAlD4ohlsQeAzM/pHI5/qcAkK/86Lp2YQT4sqvrOap8aL7qC2LT3Csk5wNRzGv+W7+KZigG4r6
bLjqE51azYuuIzNKjsGinKfZueg9jh/156LkfYBwWXcJYuUkNK2KRyXXlMeaRNFHtayUBZkgO3D6
Wh2npbjKCjY6POeHG3ztxrF5sWI2QWDrGXdOpXBgYpMkx3GtpxZsBDl6f9uOSQ9cnA1uk3wutI7i
HusFl0CSBCVnEBRNEIh7UyFHprbIQVqgBd6hCojMsuI7UoJ78q3RiHhTPDgm/KWs/JPtOOazTTD1
s974p2Au+y+K0yvngPiJvRQzG7hIO2v9ayk2ENjwamzMD1Jkdc0f3JxgfMiUGqJkyeEM1OwfPwKq
MHXV+n6IUwCUu9I4TM5AnNJ0DQii83elVxz+T2X5GeJF+9B59vBQkrl94suovyI46UMah9lx3b4H
eOJpmCG8kAMeJQId3+PF8CRb+eS5wufW80flespDyIHZ8MnsY7LZtPBH6FjxTtgpR8f29r4xEF3c
RfGnKElOwn7ppuR5gDjV3EgRVMmCDJhvmZb7N6VG3D/ActG91/HbzgnAnUoWyksKP8Sd25MxBNWC
8i0No5gYjml+0gAXegx98nuVHlRdc4ArJgzKHDDU3nmusujFWFB1pzKzDyaBiufIV82H3Mn+snB8
AZObrteXZJd9qROQ+R/mQYvA3HyrlsyJuWlUdnhKEIN4K3wMANs7Rl5PuPcCrLlFx24Vm0xUpGK0
1NcWAqBR9IVO7CDYbEM+A8zZ+V/4Nm/PquX6RB0BUTkTg3QApys7S20ecpbcJ/ZH0zPJS6jzryKu
Xd27Hgi0OEpR4dt7V+ZDcN9PnvswQu/aWrz280f6V4Uf8LDNyjOoy4B2RI16YwOH9xxZkGbK/1CS
Anllc2CV0wECDYMpfBx8xT03AQR6fjc2n4vuIUr7x1oluajIwk+AdIWfY+JeOFY1gvPEO85T7Buk
Vi0akf2HM0bFd3Y9QDPgmI3X+pkthaTKj8YYRt+cJmFrlP/ipAESLNcM+cd2iMhzjkitdsai4IeR
jShRARP0RhmCa09TYsLVfBdoaE17hE+iPpk1qMkEi84fLE5g9sMwaN/hT927kUKWuj792TVG/blr
7YYEooH3l56kgDIGOsqcDP8lg+Jy5y+6gKFnSgc5XFU1H/zJ56QGJqkz21fLYVDzSbDcGtvhJUEj
gWUc8+TBJQ9273Zs9hMMQSq3wedkN0DBoVrhAGC0m+e7HGQgNhKt+FkuZM+HGsweUggUThjcqP/L
JuBxrX/fR/Gdzz+QiJaAnTAItbtEq4gcz6AfL4FVlMNCN87TXVHDnQzAtPbZbh/WfFF7+tuXrwPL
ArMGJhEQoBc8kqgApVW3yBGQTBQlV+K1mPEuumv5HxX/A4CXu8JCkXB9lTqcZoryUrIAT74Cy7Y5
63wPkbxgc5qeebFj3riKWn2ayjTeV4MxPLcqpCBwn4y3nAtHdwSLgsrpueZz5RW9f5V8T2F4ecja
0X+QO9f5VreBff9O3PKodnlZdldVCmb7PNfhteZ2nLHFiZO9EJHhELzJMas7kHFUhiDNW5r94rVp
AzSVciU/mIYH3FLdTib8fHnyqM/Kd9Pyy52mAVXmKUnx0JOy+QADywCz0NNU2xAhV5UGGzT/GMiz
qGFoMYpq3y3VHicbT5Faamffzv+QklxColCuda0+hA07sdvF6aNTTAzQaRPJ3eRZr2pQRU4tZigr
wY+JrZvbpDURrRWi/SrQO8KDur/W0tYhJ5uFfmXC1X6ysv+LpbWFmAOjjAOXzvuy9SIeANpguac2
dGEQ73TepBa3iiiuoKteBpbkE+gLkPV2h8ggDnhrLnex7QOOuI2N+CFYkTOo5yFMclxwA3+ZHG0x
US/GLoZkiibfG1/6gNdwvXPIL5TeJzt7nbPNQlynJy3goKzR/R+ZWtT3qe5XFxeR+aORXVVeOxCX
/LN2U85Mtbrnu8a/iyCF/rWPd8UiJsQ3KECBelch/YqsJQH1ChC4S1vxm1XRI3jXu4MTDqxDoIe2
pptz7+yUGngkThPGHHzFEWHYXPgSLoqdP9rhWrYIgN235CjuN51qaF61RSbK72RS8U72O73V3Na1
mCvK8tLcu76qosRD6Xtz852pd01Kb/7kaL5x25U1NLXjjyG1ipfcbIqX0Uz+0NKhuA/qoHgxFSAe
FD8MrqUycYio7Px6OedFl0zn+kMEt6vSaGG7b+z0Q5zwDSiVBSRcB7sf3bUp0FfezQwH015q+9xR
oCsdT1IS84TNnZ0ich7X5tEStBoDKiiVcQtwe+xZnFctlpUi1B6gp3+SkrjagQat2mX+QfTZfCcC
cGyd1YDTaNE1n9r6QWqjcmzuCUP6Js3lMvOhkAC18LyKNI7PzHT0zqLfdsCvwaVFvPRivSQS4c5T
4PQb8i5q95zLk2y1zp+tA2PThn3E6yqqGV+ex6Yb2SpZilPZhbdkk/XrBGq5YT+P0Q/frZuTHpst
cBpWfrKjZiYKbGo/AmYGyY2uTH+VAUnFZP3+qWalszftMXqMwTw4+wPAb2miDp+IfvuzIlbzL29K
T+x41N8GMlIPblLVSwQNn3MdP9FR6upfCsjiraif/wJX59kMlPBLA1TsUSsVg6ji2r7XZ6M7pK0e
/EFS+LWoar35N+8r3oupQ99L4H9+Lid/elSsWOW7bOy+GzMYMEuvLkdOfN7EzrM68M4NHYtzw1E7
oKl24e1WHwH8WJKZ0nYBvB5096k3w+Lk8J+er5j8LgJrFArJwLvJSlI3XaKcifXqp+uKrFYCjRhJ
ZvOfrp0Uld3X1vsMy0q9GzJj+FNNu6fOGsd/TOAtQgBbAXxN+NiJ5+YfNYg+DEba/BmS1LkL29L6
rDkt+WWOpT67AB8e+372HvIaOAngUbRbz4ZuS2NX+Cacg/peSb32KnBL52mOoDKOI9V6aVt2t4if
Tr9ZwfQ98x3lhz+Z14k5c3aU71UO7NlrtoD2UlX7R9g3P3ryzb6ZIfAfccUp0DyC5D10lvEEUkl/
VbaAGbBRDghOcHZ11iRP9Unwlgtgva9q9qcJ0QO9mS+aE2HVyYuuwWTvheDXCf5yxHHdIeJA8BxN
cfbV6m9WUGfy3MmwKvSDRf7LNwDHeWAum3Sul1wY6XtSNss3I63nXhgZTJ8YpaW5GAnnwjuDNpZ9
5e1SjADe465GxBU3gRtejJSkiG8jqZaRbEaWkbQFILZ6Xbj3QNABpyb41MtIxAi8iZuRYRmJTuTE
QbTC/3Uk4ovOz4EY4QvPvd9GkixGlOn9SMSIE86vRraRyDMhXv9J5sF1hngH4Yh5Ku0qf8yXS9YN
CUkgnE+70CQ9qk4MhlkFOvGJgJwv3tC55k4Up5jkrKoyjqK3dSBFK7kazF5/EM2CHBbiMEbCrYdu
vHWkD1FrTf3vhIV4c6HXWBYnNV3QX10o9iohVoQsjvwo4NXaowmIzlWgjxAjLEK5iB8+3+43ZQ4F
yyJffS7dYLrVJ4MYsF90x9zWHziU3sQmqVhrZxnnvLrfdXdSuU7FmGlf8lJbYsnoZ9PlExHiH7Bq
r8WF1fciZiNbjd3ouClKO5isHL47xm7/rkLlz/ymYEd1966iTzyN5D7v4Z28Ayr4nj3r9XFdOFrb
fKbPZXsvss3byDCf7KSDzmMZwDoor7WAcO4tAk7fZkfs8FNo7OzhBFWFfhMBS3+c5zn+OrjkuDiG
q91pS3FJI4i/Tqal31lxCxjMIiRZPTmOlqORw0Uxmnp2GJry2SjYm1Cj9hnWjeRr1mXZjds0w9ox
/9RhiC3b6j4IIJ3EsjSuFYisiGRJ99JodmzzUPDat9ZOhnMuXTX6qBqF/UQUwpfVgcLWyXLIvbVr
kqs7kmcthbxxs/6sTdHqJy3728oyYWRcHAqaZaeDX7STDMqc3Gtoa9yPs6FET4OeExHFaDx2FK/J
iKuuZAJSl7c+nzC+ByWJxk/8jPMtgprvGu65dyt4bZaizlH3IfVLWBCXIqBHR49Ac35FvRpGeCiT
RF4nnXXleJN5JcXKJ5JkjIv6Uc0G/aUrKjaE8LSx4+rMb34EPwK9KcTVgrmoktW3FF2j3wMPNUD/
G+kPQJbwMb3ITb0jgNaJcnjoeWjj2H+vyLB4siMI5gMybEVLSysTwnXQxkTLC/qepPqhu5XaFKxm
va/5fPbb4AE8Fo5v5WGO4F/wJ6CvnfhaARZNbj3VfhODUWaepfWcVvlpaED3laLnF9ne4iDgTkwx
pgA4mS9JqNX3AMNoq9ug9Q9HtzDAQV3cVjvtOTOD8YNf9RUExhUxIcvglmUaq+wdyhxsy1RqSVAz
o69tFxvrMpWeNNUi0B8OD8CcmVQAvR50y7hYpqJF/e+XaaxBPzYXJ2lsNsCSyTIVexP4EYTblhmE
9zgHysR54DVxXabKHH5ZH+PbMhVLORlQuyZNWaaQrP9umYpa4Xg8mwgu93XgLFMnM5yPIANFTx3L
VExGMWc0VtBV60ralik7GusyXUe3LNN2Wabi0bZMpbbruqM3VtpLHMyg674t0wloJF4tWaaiNtts
Kc7LMm1Nd12m4prRNdVZHboI8MplXbaRtTeA9z5LbQ4MyLtlKr3JMq0tJ7sWl35dpqTDratX82zz
BGpYuy4lIsH7vfG2TJM04YzErz4rifm6TMVmacOUtC3TsVogk1imkDHHoNYZZzG5LVNxKEo5LbAg
R7+T2l+WqaHXZM4t69LoYXvt9T5df/T6en7G9vjBip11mYpWmDn6TeUSyy/+gCHy+msqxStZpmNd
grba+uF1U+bBx8mvpyMHt/AREXb9LJeiuE7I5FgLFpszV5HvEx626ItCZOS70bXrD0PZK89+DEko
LFHwt7x1MZvgMsEnA/wHjUwvKq5r8m8uNOohJ2nB6h6lEf9t+D2cvHkvRWml9MltQ0Tmg4h4hxqI
BIpg6X6zwqJkWyXT7kV/TLoMcE7Cd8StVS23PqVmad9JaSAd4jQr/bSTorRK6u57H4XBqpERsXPW
VRLvNisw23CGqurZrTSYtaG9BRkpuFAZ4B3lj2vuztKsrOP8rpqHPzYz7H7y5l20xkmcU9huvR/V
+GUz47a2wklqE5zEzFBahE010zp6UXOMpN5rZlXfSBG+L+uh8rzTZoWgTeD6pl4n55en6epk5QJl
eCU9imiKDKJkyzB+ffyloz5ZqbrfpsxJ0vkAJvJwJQ2KJFY/xP73zQihWtGRHzt/XTI+VPPPLRC8
y5OWbrY15dTW9cApxo3Twy/ckx76LBfPTIJDFTf+VQaD8CojXoIj71AjiBw1sijN839oNeULPF2t
PUpHTQcb7u9aNYutzf6brf+51dQFRACk71spiy3p6J0t6cnWwGf6j60602LDM/aim9ZQ7SfApuq7
MnLvdD8qFT4JSVls5mxfujVPWUrLpYMtYAcpDExSS7ElJPupdYbgaGq2e9hkHO4Vp6QlyE56F73Z
m4NHx4HC8q07uQOu+56vdbKyOwvTWTQWe2XZfVy7W7yry0a9YulMe5HJxSBL7Nayo2dVPBYTufKi
+4bxKAXRmkM12IFkZJ82GRvvIznsBAw0iyeiZ9XKeKOFxbATPfE6IgTioSDwe2sqDbSAoFvAZO7X
uerH1OOgCiZS6UmUbXuKruYhV1aHRWaYoXk2tObrxRRbNwnYOU9ibvXXjuBRN8bz2tcyeAXCrEPn
8w6yyQqzdq+1brDXyZQKNzSye3JRbla15dGs8s45WmXl3m/DCFtt2rXAjNxsM+Cxh3kk16wFX/7n
rOSarpz0Zv57sxy7rv84eXcikYuox8X4sW5jOKDf1oVek1femxyAbjJTh8IxHXjj3ZxpuqC56zz9
Tqva+dCPmXLwmvA7Ya3NaYrT8VEuhtuPj5xcn6dRV28dOOujY+rwBumH2cOmMaldAnYCMF59RmCi
urTvu2K+zXP/LGrkhFNRTkN1aqPx+zsLRq9U1woRCruLPpdORnjdgPI0zL1UZNJ93w7pIVdYIhdd
BzO/pFE8sCcjptaOcjanFG3Qbi40x254JHjaOYubq8c9eWF8iJX3a+Mos8LHoDhedLUkl961SXC9
drzMi9zFIefXs6l+Wn0TmesXyrWu+iD3yYxNVp9eDapd72U+RWdVzAP1kNmaepCK1Zd4XrDexzK7
mit7WK2IdtPCAOPUHVSqbw9I7iKl/eTFYQx5xTL9q3LvQgjkdHcXstgA7gVKza352IUlm9EQEyw9
rqqEqttncg9ei1LTZZZ6s3ADrZ2viqavwukA7cP6cERRxuEaanzURyVdu11nkchBYuUjTV2f2qad
8hW8GwO3XqdWKuTRZEHy3W2teoEbYFhuFpPc67ykSqlAS8yF5GIv323lxJtea97Jsl8rRI+T45+N
pVwXdniyyUyQtv9jV1vPm97W/XuPNp2t3e+6nu3+h6YU3vG9V1vX/2NX75tsln7XZJO1vg7Wf5n+
9V+c3pq96/59Yxnd5vXvBjvlrDctSk7/patNZ+vqd92vs7DpvGunTlG/L415IG6XlfM7vXUkQVmX
+2Q01H1g1bxXzKp5lju55H50KYsJO+JbvQtS97jV/66hyHyTHuVOyZw/vSaG40x6UEwzAPHjX/dD
R9rQa/9AjnEf23HmHt+5IV3+u7WIiQO8Z4u4uF7r1x7Xvi7v137/ZUO6kItMxKWfl61XS0V1mIFc
u7ns/d9erX28m9etKEPbLG4ObGMeAtc2yA3+OZmiw7cEQpeEwHY+/9vq1s+7dptlUdmsbC3k7l0z
kUnb/+CwKAMoBUyhCcfHsq5+1906hK1nubsQbjWbzU0md1vFu3H9zt7mfkSA/jU4AyQi/rLm/7+M
rwvEINcI8gwnuSqicA9FH8T10LDsySI0if5w3ROQz2wSA0r5seTUZ5csmAIp27a2pSarrm7k1qpL
Ste/dBPglN1F15pNoEd+1a2jzvvY9KBACqxBTL+i+x98WPrlDfn/zYd3/Yq/UQNTr1bNnOUuiOzL
PLzzQWtS7zTpI1Bfi263+NsvMAzLPPyPPpTL2H7VfdevzO9/9MG1W74qdcDI/ncfgGf2TuqbvzK2
N3/f+fA73bd5gLFB/VwpRG2Bo0PIFXk0KfsHRTZ45KGo877XE/CHs6F5khq/CYxbz+wepLTJq9ok
Nz5MeoCN7PpJKqBgSG5SLyQceel0azHq1dUEPub9Ji91l3zkiECDORp6AK+93n2Y2PHYVOQurKyE
k9syvN4q5jwzAchrP6VvZqRSD+2vrTLXAPD8dL8Ys/qaE2cfvNs32eJwC/N7lvTE1LzJh1zXDrEx
B5BH4L5URICTk8fhHCqZITEIhg8fd7purS6JXtXb9oncwB+blyL3ivhDB9H07TpKdXTmKwDn23Xa
N+Uu4qXQHh83iZf68aGOHXX1RmYZpG6DPXsXmLOfg5EGIeGcu8qxAF58qwDgyb9pBiPbrQ9XFK06
vCWBpLzb9JJphPCvcd3VJan4uTbEqDQU8bY+NjdrrbxYH5tc1ke9rI9NVizro+kA2dxkckfW42/X
Rz077WFzVdYIeRlr803uBRBL6vrAZps8pSrqzXOo15+k801Pm42vnerW502+rQ+RbWv5bX1suu/W
h1QYwIPK+lifr8hkffSR/7o+RNa7kXNybfPH5o3IszL9oKlxdbstZVkjADYDLv/2MFdbpCYta2QT
BzDIHoqAN3xRkIq3NSKiTb6tkU3mJhDlyBp5p/y2TjZ56Biv62T9U5jB3HsaL/+uArM2zn4ANgHB
f2CyynUunejOt1ozPmgxcQXk9FwX7ohs8JrxSm5DJjE+RN3k7Y0y4D3QSOK7cBqN+CC3q2oMXhWM
efXjuHS52lhvt+7EmpVDIDECBAciStXspAtRHB2jHq/WNoY1EDXXA4ghvq1Kon/Rs08qyLHSQUIG
AokhvXdcWvW+bZ+nJiPFZzN3YUmmoSn6j63Vvo5dXLiYmQvrXmF4+8RwZvJgGebqtwx4GaUoihfr
KKTviZDrG2hL14lZB7kprpPrMCc+eR/ksL3NwYVV6RLC1xGsvooEk01pbS7WwAy0jkOuAZcmz+79
ADo7ds52uYSvL89T2tSj4Z9bPwbsoyBHrvKDBxhUhkMzR8FBilKhZEakkqjqdgTSGU+FWsfqbqv2
YzWAxmCAMTklHGOrFRW3aR2SfPTwaq1ZO7Oqzrjy4CPcreWL3mZFv6vxSbqdwyBR19tVJfG+BA0f
31KbiS3x8Z3forwa7J25O021den3WvPm8+rDNgkas7P6fNGP3G5+S/HSx8XvAYgUqQi9PNdepxCX
jXFUb+ZlfleXpR3xU+PFVF9M3JvLF/2vPi4uExtg3r6ftgGUZ6JJ3PDqty6bVtXvLhwQJacsjc3l
95NQ4bdqlIAyLIvjwm8FqPZDPuSvS2QdqrgcszqkZ7lcrJ3fuS3ezMtM/9ZtjSRoUPlg8ZFJuOjM
Vvg/+zbTUrvZW+9+ui6li4kV16tldRcRpDluBB1nPWpPBLQ++lXTfCZAYiCRwkyBErWaz5C2GmeQ
V6BBWmrz0C9u3DY0wA6hGOXkurn1MJCDQTEJa9BgE3bXpJhy8rtviym9XdtaAUG7cx4+SLEC6SPx
3JxD1sVs+Y9i5fYLRHjpC+yWu1W6uNYbxepabPXDfd876Voprvm98+paBAvXhWucFKVXfWBcugYc
/6VrBIy9usb5CcBci2sy6H+5FuUOUDeLa4Gu7PpCqT+TlnrjVWAqFKliPoEAYT4RjO6TedJ4B8ub
zSfo6JG5QLoqXgr45FIUvZD8Zfi0Vi2RSB9l0PzJk2rOIhJ1kgcHmKULUN4WA6vMt4MTjJJEDy09
ikzR6/Yxyv7ZOhNxB9yDX8YJAE8/fXQS4AT81vXADvzpI2dU9Q0xgIQvv/moEzn3EJkWeKw/3Za7
Iq8eg6kC4fLNoSIPtX3QES2zydSkNsBpIFN4c1KNBvW+5Z/qOy8zZ8G0conuWEyJqxkBcfvMdMPr
TeZMbXzdAqu2uiQVvE1bd/aUnaXkKUOoMAb7Kgb64V5kYgu4RW8Hcrx2vU1E60XjlduRwit64mbT
kVHactKyidY7nQOEKOweNs8J2yOLXLHLm23Qld0pR2L4A6KBfz6ttlezW8KQX7Z5WP2CR3AGP+1R
SnIBtQQyaMX2b8RLkRXV1B2TDgSmtbg8x0JX2nOS2H9sTaVzUGujuijWFSGSIrPZmR8K7SSq4pUs
0qyZXhfpKntbpGqXAzjjmVr15KYXy1ja/7pAxcmyJqVOmVmgm3/g9QcncpUA4FgeqFwckGkfXWBv
N5FYdmbvJYTA7Vbkq+hthW4Pa1uhm0wxyosVejG9pG1tK3Sdytnlre3XFVr0rn4dTBGflW8PS1Zo
Mk0XC1n8MsrxHEQDgR1vA9pW6GphqcjmDFboKASi/G0lT0V1sUI37zPDulilq/eJ7u0KgGDXRS9u
DYU78NrA0ew2QW+rdH1Yq4es0LSrX1foKoL0alepUXWzzQ1QrpcrVNwhtTu79aPuZZsHkWsAAbxb
oY1OjvnsV0CWvk2ErNBet15XqFS8rdBtbqTznyt0m4a8BCaWiGbtJApSUUQgcXI2QKzB8mTsfqh3
qTNXd06n7ZJCc/6AncQ9dlpanDhOUj+r8BMQwuf+QdJ+eCwHe2HvBoysL9170bftvgB9NjZvdejx
PnZV90Xks15NS5JifN/GVv3B1hmyVBiBDmpYP08PVTqC9pDMZPM5mfPHqHkQg/pW/OSzffOQKVG8
jxaXNH/6x2kD80NvqaT75MAASQOvAPicwMSP8wDObOAqfDAu+uEYwmCm5p8cD5TOGC6co8h9yKiy
sl3AyGvlpiGcaB0a6Z+7qSiib00JlYCxII1mc6/+Eb6ImWgMHGACQERwdfhPCwCmxK14BjkW9rgl
JKrWZKZEP4sAmpGZInXXfokGe50pWPygySUj5ZYYqPcz1bYhmL3LTI2m+jpTJGy8zhTnUybQT3Ct
yLNISvt1pmrOZB4AA4n2MkLV1P7pHNW4mCmRLzPVBWb70bDm15kSV6ssvrOd/HWmGnMCGn55FM5g
HjVFib6AY/06UzJkhRU1wod4MVOz56l/gJG7rBGvzp2rbO7iG6ML1K9EPez4LzB91hpCC8n97574
99w+mU1knsYk+HsAvxIoFC4i74b5Lg608G6Tt9weXYcQJNGQilxZDtln2GmMRvNI7aG9lnPXll13
LXpymYkBFzObhbXjn2YUj6e6iwiIP4K0TDSulMul+yKOyMVeqqWxsXQPu3h3LT1s3fc/R7GZVciJ
l1Gs7aV7SIg4314clfYXJpiOTd6klreDlwC8gTfdt8kSCz4gTfj0cwSrVTX9m5cZWObLLHisklF5
aGGOu+VwBbyoPCAIeJF5uqM8TKZCerNbXlZomc1PIPxVR1GRi7Rwe6u9IUgX/P2lrZ9MirFzltvW
vDYzePNE7opc54N6p8zKeH1hM/S9FAAUtmhEUxyUu7DIG7IZAOYSrxbH5U7slk327Gp9eN70pdJK
EpCuXF09SIUDYOdJM7SvuZ2rT24H9MyoO9mNw0szySJ5EF1DOZjv06VadHzgAx86jZNR1SW4PYB0
U+60Pvgzhvz1LFqiD7pQc5xH0pss6S4Bt+k2dpWHYtR6dj6WtnGVnFPb1u5WiyCz8SrjpP7xtWws
/tlaCJ7WTw/EXBYA7TBURG0jFskQTAuaaqVfD2Be+TuykJhHL/Z3q/XZT+NHciZ3q7boZKb1T9b2
BgQqDEb6YusSqO+hjY6FcmoVP7hLGijcif6F8325iEwnRhGUgKVczhPxx0UZuAv/tAqdx0+lnkzl
AShufkq3juQui7/ziaScJ43X38PvNFYDpqcQbpSRofjO/ubTal7Ka5uc+HxfmdvTprM6sjkmBvkD
co5JbwNrJiNQyNI9OCOoZQDrJe2ulWsD7BasOzkkNrWXKEdryss7nRSC9WL8WpRakXktKWVE8oDO
8KbsgxV/0VYqVivSTnOuKjuybl9NpsQcEq22mF+VNHgodyngB8fVQbGzKsjtKo39RLvit+bvtdG/
xyJetO3fbUbe+i+DvLBo5+QNu3aWHH/n9DbqbTqIDk2uFcX99m/3N3VXAXGxXRBQXD6xFF+vn/Qp
P8HlDr7qIpKL7zUgrJUGBNFvMgBM/MfC2M9k1PIWtsij5a2x5D09IYXmMevT6VHXU8jJFO+OMNBp
FUWNp0Mm/gCpwfj4Kla+WCF4byQQqPcJ3A33cjdMqXrfEWNJtFfCN8FP+aYGZr5+OyfzPgTrB8Cj
X1X8oYJYomx/iFx605NmetUrmgKQztEdL8yKjnQPMJbLJwzoI4bbXM9T4Bfwo4JGqPIHfVOCgvfR
LHSbBEvihicn/ygiv1oCz+eMwIpFw5nn6tyBB7yT4npJ3Q+AgI4gMdIqCcPkxowVnFgayMVUzMNI
dvaTlAolyWGPCnxYA2lQKDbJUM5Fh76lz4d60ucrd1GY49p8TCfnam09EoOZNeUDocn93h6t8Tt4
JTu70QEo12AFyRRj/Kh7RX2d5Kl2yo05ehLdkH0IsswhmXRSTtzM4M82hC7BLw9Gz5YRNJAlh3u2
Ue0La+Q/dGv+H8a+bLltnen2iVBFEhxvJVGzZHlOcsNK4oQjOIPT0/8LTe/Q8bf3qXODIhrdDcqW
SKDRvVYB5kRwPqyaqAX3IvWZWfxEmpV1DE23ujj59MPpx2Jte1z/YbQWqqyG/BdYEuMV4OfBRggC
hy3go/JT5un8wp0Q3Fxl1n5Btde1RMHsryiwz6jj9r5ohqU2+s4TGDGHdRj1wxEFdEKskgmgeSs2
BH+uORhfkGCaD8eeNGa9j9f/KyGH1JAhuXAArrnJvQz5W4DL1Pux/ap1Ll4Mo5cds8RMH0zQd68M
Zmk/Cks8Y1HoPcVhXe0nOeBwWJbVCzAQrnwovO9WIoN1Funj3nas4XkES8ymcItw7gKNI0A6uSN3
uSHG514BPQ+8Cral6grbsf3aRJk1jdZ4yW0DLWM+ueJlg0KA9NHUFeV80CXHeGjAxSxHB+vydkO9
qTa7Bxdrw61ophJfN3S7TJrIZgHCuqXJ8ZhyMAjNlxrqr4FPpqSsxGnXfGmQNGj4eKShpSHZh+H5
ksaR+yeMtctGA6zn9tlzpvQsTFGOyDpsTCDJpea5bm390PdOv+8aAP2LBNGzKE2D5wqZ9KsyZfFb
7AKZogCjy6qtjYPjVfy71oeW4scNHrMw1nwcefUXwJxaBzBGNHtm9W8aa+z7Lsn8GASzz7XngPkE
7KTrMq2rrwWKbgAcW3iXJp9axPbjK8l1odcgfRLOzoit6qtZaaghmJIXIPdi7ZCFxtpUcm8SfOVO
LL52Ue7e54Ev2nLqNkWrNxehmjxC9pteD4coCxuxowFEWNiKhQhZTLJuLrNMKYPmBjuozigClE5w
7OLw3jeOIgGtQmZ0e1KcdegSSCWjCvVLENrX4kSyeRrkqYP2URb6loR0J/OdBYA2QOarjtqYP3Mz
UCBemhiBLdBpJLNJohnaPgrEI9mGuboxsuhSjssBKWqTwc5kOt/HMpPRZ4BntsP/vWE1pYOMwzXw
coE+o+adjedLNVxqaQ7URQ1lDKpLA7Eb7nvLqXfAe48fJtdqT0ETf8cjMH6gRgv7EHmb9rhZZFYZ
qD9OWAEmEFY0EOK4GOnc4Y1EqZa/givsFct0xDh6ZAkBn1y/IrSgX8G5pBmr1gziFXZs0d6Lav1K
w3Sl6UKcgMxwCMZONz7YNYivrkvTE/6i7ChbMnP7o6UD8n+RkBjoPNG2Q+HKemia6RqvE5trpzEC
6xZdJWX1fvVvMlBHX8JpCnafdJcuaNymCilQcPpvrrKp1VYGkLk2s8qfyXt1BzQlILyPEaKIu2bI
OgB/UNuHYC/LUgCMzf3ALRygk+IUam1WXg04aw5dUjDMKgLOxusgw+KyNE1dvXdtDa9aZgImikZp
QNQdjrKoz7tJO1nMAgCcknlpAkzQ93EvRuJZa71bflQAxudstfhkelOCPY3mVYZhJj9OSYpB2HZ4
oAPKfcBx68quef7GnHKdpwXIiDzA6AJjMf4uAvyM60qIx6kq4q0BoItzljfjEXFxHd+nsbtFGQs3
RqhZr3XPvk1tOfwWxmb2Ywz9k2NZwZckE9paiKC913rEK/pWq05dYLonz8u1reidTOHiAh8t1Zyv
RpHfoqFtr5PtZL4WWcyv3ahD8eFYHAA6XR+APlJfKmlGWywKygfdtMc1auNDVFWxN3Pox7fcQNY0
EZtqSAjux4q/pU70VtRO+kWX7aAw0ZqHUfnGQ9Haul3+ZGm6dYuABqmx8kYdzQ3tW5j0P8McoRkS
UTM6AlSqVjH5i6xVofO08UZg4cKKBryeeRctGHwSmUncoBp/j1rx8jLVXXRCKTbf2tZQPWrxCIQ+
B2juWvwmFQc9oFJ/Tnj+v5QSkDWLTReUfFt7XvXIJQDo9MT422ZQNrWyEeDhvJjY05yAQP4rdnWA
dB8KwLV+kWzg50TjLgDFWPwlKqzcN1Gkux+iNP5iienmGLpzD46j5KGYqjsyijjTQSPBEp+6einZ
aqhzEKsolzinCe1Qf22HOL2UbsBXJDYb3vmDPYj9rDWVj57oH0qwSXQmNq3n2EM1emIjy0daQIaU
WA9neVf0t9wxs71nlGdPVYqCwYgdhXTnnqUqZ0nONMO9GHoI5HlVP0wyapocJLNcvXpUsfEi56V3
l8XFgDzAOgz9UlXATqoWdu47ZtWsDdMJfDIJqIS46EC5HOL1t1n8aONkb1KvKDcsL62tDHuckqo7
pYYmHZwxOriW/eOTPOGghAUj0oHko7Bw4z1Yh68t3q1pHYXz3GWT+m6faedPn8Cx2FMFCvvDJzk2
1x0Iv+xuRwPIp9noraoLUH8A1gCcXCR99z5D2kW1r8nIwU9O/R2MpKt2cYxKqLlfhBZWKp75Mncn
wJqfSw8FD1S6TTdZg1gtym7YNta7CU/V46AauqIGCBL8KFRS7H/KPqlQl5TJbOmS7JP7f5N9Ulnc
O523LyogXC4+lzszO0/3B6AgrYqpN1Dd4Rhg0LQDlFZp4ZZkgOHHgCaAPT1h50CyeQCVIXeyB2U8
LEmLruyRf/MCFxB4Sk4NVv/WpteBUu6CNXSW4TcUHLo++UUaNDFdcXML/JTktmgio6FY9UkdHxZV
HLYavtW5YjMA9DFYOdKtTk0LNO8/k9KV1zprJIG11+X+mh64D1aGTJbCAeBbjxLutAQHaGpg1ZRK
D96GdLDP08QP3RS1LQoI+SFwbPu8zJ+ltlx3fca3swdy5im6+/l+eNW017B01wVjNc4tcWfhmNWn
WVuM+D3FTWX4y+emD0gfdb4H+iPgj7HMSVfqLzaaBv509LmjBjsX4NOD0IE+iSy15ih199s8L/47
QGsf7uZB+v9pndT3c39MnBAZhnqwnp25LLFPLTbwy5wmwO4ACNZhKxjp04vHL1Y6xKe5h0WJdYor
3TrVLYpfEKRJDwgnA5xToY1rIarWzC5VmZrojqprq+4yunQt1EIfGyHclVbIvVaD4skpwLsbTsWp
it3i1KjGKuoEIILqckytuFyJ1vtHQKpzny6p0RGJ3xqT84V6Dpl/djdLySkNebZmr8Ajke6tDKlO
usYfHadkT1r4PTZr+WK6VnTfhPLCtKB9QSqUOmMFghsNush+OxYAc1nTaOrgO5aXNuDsQewa1u6x
tgrxkLpJeIdA2TaNveyBRL0Hij8zNer1ItONIFuLhif7VlmRnqs5G5ZY7R2pDW6NA6FoeprdKm+j
YeC9bvB6E1sIMLzmgRP7/RD+yLB6uJRWB5QlgOLODcmoCwiYtRNF2mkRfVKTlR6uQU9W+58GqEuO
QenId03tfP9PJ3/PhWVag3Xe37ezzLPc7Cd/nlnhXD3wPs8DyH626UMRbUpFY2KYdbu2UTi4k8Qr
IxnQeGppix0Np7aXggghy3Z5oR7xfzdAhgn3COY+LHJSM3Dw2K4A/gEcLnt4NxMusrmrMmMAeoEr
GiAV6mpksvhxBWDDsZ+q/EjLp73L+3BlhketDPM3G2RKAI1MEsC3gdy7QHHDAcvR/AYYmgFk5wP/
3k9Y4TIz/xU3zU8HiaLPXixdrLOAUBKUzx6KlC91ocU+CpeH1yKIHtPELH4503ho9dj+GhdAVa44
M/HSdatjbwq2dQ3DeHRq0azIc10e23AQ890kqJbfpiOAeI0x6O9bAMtu2xonEeCrzBDFrnUbxHPg
1KJhakCYo9AfE+kvMhQSAmNRBt22zTQwLQD2QqwFlmc7pGcO96QopnbAMRELsFCEjAZi7McRA8+R
EZKps5Mh1B/BvOoBaAR3Q03qWIfREsOFDPTGaVDjVWnryAp/jKYwn+xMGg9lA8YjYfMnajJbAnSi
YjfqhcItsCNt2Im62I+UG5A7eDvqImm12HncNTea8gamlxRnxdE0uwvxU0fltnaauLESiJs9lihw
vJNZ9iq1NHw1i7Q7mkk9rVnN2UvDwYM2StSIVUBgXXlOi+yvXqtA8KDQm81ptMFXGAURiJD/6c9C
Upo6x56VdHXV5kW55X39Orug0TLmLDrT5Swl89AEJgQwbeFT82xLvc4xE6BEAY9bDzY2fd+A/Knf
lqYIS9RaNkhp/yOve3At6qC03ox/ZNjxy5MeO/dgPtNvtZXotwFx+Y1nAZnQQkn6FpzizR5M5OZr
h+iJqNzwux25uY+9Y46QVGs/1XhFd24LLkkHv15UwJdni5vxg8i8N5KnFd4rdSv6K2MBMrBjT1vN
BinqenniBDfEAnIwzBeKzh4zaAAhZI6BvX2QNHvPK18yve3PQgNRWlcJ/Lt666frRK5YFxHL14iH
1/vAYgZAU/rxpgGKIAVGEr6jCL76ZtMnvqdb0LZrbQuapvqOlD1e5IcsHkC0TNoRgpQ4kNSBvaV8
YYkwARbKvVIPHH78IXMrsYljE4DPNHv9KtOqB30KxsZ8SEBIOIYbRnOlVgLQNFFc3s2BhxtxAArN
c2VhqmBiuTfftxvV5l2VqWxZzExNmeeVb2Fj6s8WQN3djFUJVg+UHPr5iGBFjmDJha6E4tbT0gHY
dU14/iQnjQ6Y2usCp37vpsoe+flXA7VNO4c5zZGawOpRKEaXcmJgoKfLHvDs83het+9XNEBdG0g3
2loqnaSQsCH1D+YfLuehP+6oyztgPzeV06w+KM6XND5ZrT2eJLZXoDusmg3N/GF6lBri9LV5jjUc
GpYsqPVdDYzpTW9M7nrut6FjrBEaCX2nCaprFWvVVa8L4FJ0ik2tiaZqO2sOcQtUMUO3d+/9WjxU
QJY5kGHnAtpmoxvuFuhjzQm1vBUqPTWzXpktYnoUpPjQoKBrwyrWrkk2B0CWyAoJQU25srouOC1m
Zcebw2RH5l5aZrMxNYDb9sC1FrWW/+4BPG8AveYnjzJASDOreWyBD4TYoOhPgRFhY1snth8A1fyp
EsDpBPB49itChpqyFin72cZjA75P8zXSXPfqRoV5ZrqLV0IOXhYH5T4blEYnq6ji6X5Uwskwpkvf
AjhdGVQuWDXBgATCPNUlM7oq+eBdQVWC3GYNSMf/jJGLwsYxq9OB2v3TAMPBNhaN+q/FBWAsKqRB
l+22GN4yIOP9Fp73GIcDDqFrUCFlld7egroM95U+AER8CsABPAKOudbs7lmrgIvb15r75kVvk9ZW
/mQKbdd1wt7GzMuRw9FapV8LUII4KPlmtZt7eIfL3C8dBGyNXKDPec7vZASm5cYs/QIwR6BjGF1/
HsXxW3LxwA4zd1HUMPiZ5AI6olgZ5ih+Csa2HbCqQ3xqFHP1evKLpdPPImrDLymwo9YtWAnugYDT
bLU4Ms6d5PERcWi5b/Dku4I6MvPbrC2fkkSiULiQ1jcniO9ml+2L5jmIHphxfc9ar/hWZkh6k1Nt
P4K7ofEjKapr2Za/QhPxzBD49/Gwk5at+zbH/wFQvdMIfiTPGzZAqUvA6zTgUI+DCitTzTwiwIYQ
mwZw+nRNuwir0C9mYBtrnqbavhTdPgJt9Yujg2mvCB1rW1m28xX0rTWvuu9ALq/x3KorvA9157ES
03Op5Ang/dc5CG+vWOoZ19o0kVSDxeJ3vJKeGwC1P6YWFjbYJtW+PfXVejQQOsa5Y31kyOfMgBj1
oRm8wbyyoZBImDeLHSq1QdZitrl5xcr5gwXpLbZODboxyxBfmsDm20Jo2gOwdXFaLzP2U5tMv9d4
8LUA6eDGDRA6BCyXvCC8KjfDVLJvDHTgOMdnP5GWhjdZD0wZBNY6Hw8wVQ7Jm12fNSNIIus38ohU
hrOpW+ZrxmMTX7ykOA1I/b2LFYZ8UrrlT8/ZtOTQxGEcwL67o2Qg3ZgiJ310eD4CxU1MmxhwBI8k
y90nbQSyMEkQ/eD+EE74oit9U8dL0s7XUxCn+NHAJNZxeCUBwQdiWHQdA1CaTmMgDw4aZIODmALc
DF24I1nCdPOuCHEE9McHc4JpzR0HOOvKh1cXzdUC++qiIeJQsUnkDFig8Jt5YXwZEhMHbtAno9bA
U8VN8JiMzTY8CZ2FJ8ASxwX2X3/38cAJT4Nq6IqGC2COY52nhJVuCnu9DJGnHFTWu85D2OaPXZ7g
OZriec2MRF/ZZTrtI0uRInYhHvzUN9xGvvdb8KiAys3G+KIPvgzAA6lmkVGXBkCR9+6HdiXULL7n
ucguQ2U0iECRzJp2cg9I+QC44I59Zj2yzYwmDF4CPMAAwzwipqW6osmMzYDUlT11XQtnh0FTtRcO
zKMXOSVb04prlEoW/DGSsa8rsVHV/BJ1Ls48lY/Grt39hDToDU0IcNfML7w+2JEPYIWBAKl1+zN1
J8075GFbPAAAHEnsibEiI9nk2tUs2t+8cn5jj+2c7KIGa4Hs3wAdJE9ty4aHzGgM8NANl3FySrGe
AO2xwWvE9bmboD8Mlu/o4OkgZREgApLHyK2btYFiz4CN35h78szsNL5vFe1JhlqzNTNBVdoFdbrR
yReYTF4Toy/Ojs5fPTYmhxSxTgSvUYC7w9f4d2m2SYDk4qzAEjAB7jwilsERp3U7nNNZR7PQRxyt
JwAoRCzyIvB0XwO9o9/hK2U+IdOnWdstYFmoa1u9609xx/xG7T0cZEEfrLGQiLBBOc+18SIM/o16
EmQ7IKQ1VjIoI9Tlg5GnBjX6PQ1WniXAsDOC8FRZ4jwr3YQoSNtTV5OWh5VDEvnUZWmoHXXbsFaz
cmqIO88d7pyMyU3rOuZ2QDT7wQGF9cZJQScbx1ryQLLeq5/G1C7OJMJ2Nr4hMwp1h0aXrqNuSg66
FwFA8I/B4iQFkGMKRhv5bw4Wg/900vAAZ+BB358MLQKavVmI+4S3wamUU3bf2EF2j1wqnNHEI46b
/sjqDACKhcmrPcmowVnLtAavj7Wd3AqcqcDoQB1OkEqf3JBOgnSGjZvclyLQ7qhJRbpGyap5WURj
Hw5nrId3QHrVZy0aLGpR7WsdmV6fBqaIR3j49+VmGXCVbZi7fGXFRblbvANQHhVO1vglGqrpWlpf
ay2QF0Dc4tFaAAvuWgGkcxd4VrmKw2awdkGZgkEFZ1CD/QCKBPumxcD4AlE5HtaGRKSxRpw7zzL7
gZoeVVM2C4KbyC3rQabdtBuKmK/BCQ4LHjQ3k3nthUYtIA4dRStBf6u8k33NyhqAjmF9JBVtFNXF
sEBa82cGO8M6pNeFsSMNU+P2jTfOSiDncy/wGl1pqYfTxWo456XrXRu1wKMmU93CcG5plmfHT3KT
GZEPsikwfyo10iWVQcfehLdyu/hYTFsxfLOdIDos+jTo1UiuAIMpDi3/vgcPC5yLifNRpwKD9mrx
WToiW2GbGO0X72SLBEhjG7iJPSsvFoFasUpkyvz9AamLaPC0ykIZA+btr78BCmlubtOFSMMdwKoY
VvGqiEcw3Lv9pOMNrztAvzRd/UR9apYu2QB9Bs+5Eoxxl9D2tKNh4ons9B6Ckna6qsrCesmsYTyI
1gXMmOrmEkyUPMPJn9Pp1ovUC+RDebo80qiVdT+yEemTNIhEJZBwOO1T1eXZY8+LLSlpoeNdgIP3
PkHalx8nAOLE+wSkTBM0eSuPoxHbL2oCqwFItMetN1QCR+1KH7Xi7KJs40PjAUV703dABP808El5
6SKjpDnpA14+cETitOrqbKOp1MB5IhqqQNCwAnmG8D95BqZOgxygPzdjy2zYx7n3fldBiDQpN32Y
RjO+T2szAHeeDvxAUHrfU9NpvbdtcrNbU3dQejKri0ObFOVK85Jk1hvx5z3FrbyRp0jycZflOCkN
G0RBxkwepYfjozrEEQLnobyS3LERvh1U1SOUAhUvoStqTLNCuUxgvX6Sk7UWFqBu0nBgTx7JYHGL
EscIoQ+NzbPTgKs7oCKXJk6B7Jjvp9JNd0Nshq9srE/lGOs/1E8dMfKxAiaBPiFmXIV+HCT8+9Af
SKGswDwa5ql9rrxpZUZW4BuRZjzrUwASLMMD97fV8meZWu9d4rfAgQIHFF6GtBylTKNFAgayAcTz
JMKqEOEqZU8G/x/25G7x/m+2y618mpu6TTiuAZ9cHaZRdkfXybojXQ2qu8hooCn5RxWSfdJbVP7N
lcH4OTDH+AAajXRcYRkRXgqxi/S4to7cybNziUrw6kfaF9mdbEBz0iCzZZ1EQUVdBNSbeyQI1/cu
eAdJRL3IDkGswvICwRWXxdh/VcVVVw23gTqS9CMOCaTRtxvNibGqTx+TDpSD9M6ukN16Mg33Gy0P
SDQFqeMnOGXYzMuC2AHJap8y6zAvAYz+3+xn3VDUjh+bPd+A07fYCsWeXm1zoC0EipqOGkNz82OU
tj5Pht5G/BADIBSZFLVhVhyNDGip1KUR7mB7u/0zQjKbm9D+YAiAOe2I007Qcqb7Ah/uxQCs4dEQ
ae43WTd+84wMKaDVv8prJQfq+Gd9DihLkJdFrl+aGgocjLr+huXPvT6NA87lm3VjlUm0cswSCWh2
9d11sNafANH3JOvYQd183uCwrfCA116aQF+KXNBI8HAX9Ra/CaR1oI40MTasTdMNThe7B30AcQE2
wfqeuk1Y2/fc3PEkRYYfmBat3VBlHYDHEFCs5Ng9aCZSrw1EgIA3B5ksXXnXgGqVzEmj8yzwwugo
KJ69cERK805WIJCDQW8n5aXi2h2A3X80GlJizLKOsa0W3VMco0KGMTzbAOcmn3CWWT4gWLFGhkP3
1FeeApVKse90mFyVmSff7PRbr7nit+vwb2NisJdYBBYKbSpxLcYmAgcZyOolkk7ukYxZAfg/Et/t
ONpLE6U7gWfXWxY3wwZr9eqQTQZ/NdLi5jlCuw8sLh67IgJGX8lfJ4a3WZK5zpq0ELT/aFQm1c2u
nOkeKX/WQ/04hqO7skCGth/nH1Mq3VWJUoi9jZ93tKZx6jvqh4VUj+Z+scEmtrmngU8y3UuynZGn
3W8aTU1RgGe5yEaJ7KFwHN7CNANZfYX8WPaIk6qfw6indwgOtBcGIlUTWxe2IVnYtTvm1OxEvTSo
0jtqQPhXqjIjfH2UbBltkQDCChBv6MxYgS1xAoto751lmwbnxmZ6twKUo3e2VFMjn9nXRmTDkQ6Q
ZMDxU1cM3yEsOwRIdk6FHOM9QIjwjYAI6Yt6tbKcEbljqk9XS7PIBADE3clKL1HfgVwvbG51nrMr
6gy0pzZqk3XjCPcARG/tCQzMCIuxxvNpNDdd+2BPoJQiU3CJelfUqN5okEQ4tIjMOnlinXLt9S9O
UEVXGrINBywidp4eSN1I026bVDECWuo2dDZOR1fHYRaNhigCvitzBD3VbZAG0nBWAFcOH5tokFdm
Ys8RozJHjMzZN+YUPWSSRQ8FfkNpKeI7EoHGyLhEA5I0rQFbiFyfnN1guSiBTMs8XXNhgddLM8Id
jocw3jcp8nSxIiZjUOZWtxDxJ3I8i1LNPpQerz7IImQ7+RzrNn92OogpWwHzuQDpunJqFs860vBv
5IBPY3QeRv5MvUrddslGHdFELdrM9maIWIvmRMX+3b7m+7FrQRamtFlnga3O6HfUozvDq6bbcwf0
LgilZ/jfIClk07Ck284OwsJ5babEAvsc/kDgCCkv+Iefu1Uctf2Nmel4CyZruHUF9kFTHbs7zwK9
9wqB6mAXWzbYKeIhavxfIenTWBriT0+6bldCt08bHydWT0RvLoTZHTTNQRw06PjzEHTv3UolHFDX
K5DLS+TnS5dsI2QtHdqQ/49tgZDEXYYHs18BZfkyDIgtr+gy1/HDGc2w2Y59AaGVqxNH1YDWGyev
SNgzo7FfByUoOdd29SiMvn6Y6f0Ct92YKdiwqFs00rwUeXBPPaL4Y6P8bYo4OCEg0j1y5CztyRlp
ZMLuHu3xgRySesH5u0MaSytL/fOqYjVa2Gh443TXYLOHPUrnJkf8G58R/RwSfwwZ4s2Iqs86pCgQ
gbwz+6jb9J4D5ndUEyW+rBU5neu1uw/OkBF8w7cOqKfkzLbvZWlo18VLbXk1HhJyNys4AbP2JSDM
VnM/bgR+4PEwruebQxBzuutGW1+D29P0Fz90FQwuAEmyWgMYkfooJEyNdp/KJDvTXZPI0rmD0q/G
WNeOV2/MIkD4RYru7KqmdF1QS6irf5O5U7v3ulQeFl3khH60InuS9aFX7ppEfv1PXYHyznWXsmTD
sBW7RK6O3Vyi9btIq/mELCNuTKtorIsd2ERQzqCURqRnXaJIqZNShUo7po/tiWTxbKKGY2RJYDUA
56NIg9nu3WNZIG0nCTfvXaU934C6GgUKQpjHg+08Fc1Czm2ckO5Mx/5FvQ+jdDmUzb5DRv+Resuc
pIx6fCzDwZK+ponmiUmnxMbqrPCsZtmH+1Af1OblhDoVvcUJjvqTlCjcRC2ghZyfsEq/vvtRmsuE
AIk9F5EBlsM/n3u54dLlwg/dBvys5Gp22zhahd/Xnm7dKZsfYWdVuzpP+nOFwwkUfGlWd5aq6eLJ
3OHb/jSp/zurcM6GL53SIXXSoaE+wWl2CxD67WJMo0uX9Ehm4822tzrnNNtXeLGB4R0HjOqRUhX9
cJmvVBeVUziCA7uq/2lgfso4Ex6M87DSpufNYkzPIOtvlWV0cfhhkj9eyPbDJAHSmf0PwsVPU4HV
J4wx/Gn6aIwRNkUIaQOMbQn8iqE9Vo1rZCu6pCZrbBzpqmaRfVCkYeovOn0coujsg9JiuXjLXJ5v
Qr2fPsxFLqSTHJzUHdelaCrw6LTuyevTsZ4vP/RLwVBUP4+ZyGrmgIY70HiQcvdEV6MzAF34g/0y
xHFIuMERY7Geh6O0YdFmGdfEGxIzxjM2zN3Zw7mDDrxHICmD52fVVxZai8kB6QXAS4md1rlIFU2e
x0HsNtuQjEa5sl70yNaTyIuffc12f89FJnZaINFMN3NEnMPiQdOPfcewRVEdIy3rY962AmFiNdY3
xUPkym6jTTIHmaGeI8EcAzYYP6s8SS7Uw5k3agvN4UD6JEqMmG2jTnrvkyhHhlaPqw7nAQiEwwc1
PPQj/Bnm2a1kTI+1Z+Iv82f2MG3qjTcODcJe/9xR3STXqkrrefamLdilYSDqGYYwWzMkzm2DvgDT
6R8DEMh36pBkmmemzzH9xF4gnO9CZ1lwMAMV2lQ3SoZgIs43VciHbYn4ppnr5U0CBW876AE4LIUN
opxkQC1TXvbnZsjL15QwCgLrkdl59VBG0YnEMbiTESTB0QF3tfKVfAAFnm1p1PxfH66ZS3w1cvHS
GauyrqufbiytdRgH0xVQ/d5pzKfcn/S2/pqlzlavR/4zr0eJTFO7eEhrDfDMWN7uxqJGcnTbf3P7
yPzJ0/5BTEP9woZI245GFxwSIDPcjxnwoUhDMiQpWqn7DUdCGkpyh+A8Vll/AQk8HpBpeAwiL1vl
jVci/qVbT0LGbD3gJFmRmdpPsonHrew8pFIX0n7CmiI4FKmdIFynlFsHpSE4XhwewLjdIvoYO+ex
RK2bO4KnwvbYHV3pKMHZcHCQbnItdAVAH8pjjNOu86ICWm3zEFbmd6C1B6iRVA68Wi+wyv5pmeN4
QGli8Chy+1nPuum7mxfIzZ/G+M4I6/gqZdmsaaAHdH6P7Begc9/hsEnVyKYoPMeK2F2RMLEZv6Or
Siu7dSHSdJtrwgDDUiRuOu+946LCUSp97dSHJFdkhjqGcR8KPP3ezTSj2+hN4c6TLsZNZv4ClVt2
YK7xu8gGdoqsFmQ0svwaMD0ER2yp37ut57uqRyKgjWihlj9Rh5nlKaplcaOe7YGTQwtV5Eip8xYn
3lhhGgdWleFzC6AkX2/deMeQI/AcIWl5B85yQDSpUb2prAMo3FCco0Ytt3RQah4BHV6NahUOCOxc
x7E5BhPu1k9MboESFfdrbPa3kulgB1KTArbiG0oLXGxdYVd4loM6NxjS4CBQmBfp3vCAQHR0jtKs
u4+Kil9jlyExxZL31FTNpF+6OkCmGESJ0gryQT/bRXrF3sMFilbSGyCltJ9Ig/wEoY20Ys/4Qfok
AhIStpVukmHr+48jCaSPg4McgVlGA7GNvQ+KIJwVmZFMNn23q6KoXBc1x4y6BpZRVP7gxGTk8RZV
oXjkTz3uLPDird2Z+YcPMFaO9GVVIRlblg7CqhZWprZAEgNNQHeIRXq1EbXJ/PkjlcjIXFei0bfz
zbbILopx8r82wiI+DUDRn5suB+7Jivpt8zvTYwY0gWC01yQCCmOwjXG4vTIUx3CnVSBtAWv7mas4
aoeK+FVRBdrclU77T1fFYEmZRj/ZasrVB2UKyf4/bRfl/7Qt1V0tE32Y989Ngmqh2nUZDzemlQyA
iUVSltQ9hOlywN/2mge6JQ9v9ZVuWfwStgqhSXVdWSS3PnA6cEbEqOftvPim45QbgBMYaLu3Ogqs
K3VIHAsxbJMeh0IkWwYMZ7yKgcvT4iLCcdSBA/FynuX/CPuy5bh1ZdkvYgQ4k689z4NasoYXhGV7
EZxJEASHrz/Jai23t88+974ggEIBakttEqjKynz4ooS/miVl2G8em8jRiA7QHNmTyeVtEwCrWOBE
U+CR8vBjXa/PZb+GcFhyKXmKf0PZ2mpZZz6qvoCxudvoUwQyXyHJkx4fyxsIAoOFIgR6YNrgMRGZ
6UfgBcb28a/npa92RZl9e5jIH/GtYFY7Q72mCfpRYWSyo6/0gjweCywHl9iiFSjNmX7e/ZdeD29D
VPDTY7mfh+1KOQh+GkyWc4VS7yXkxFm1YJHJ25nOOHJKqeUhPzpZq5rZh3s35BwS2y3QQqyGrfc9
fxXF0B/WSf/hlE2CRDCf0SStKqal1PvLhoryZhVByPru3EbcBvATe5Lz/XPQ+PFhaEiOmgl8TBor
VMUvc5nki0xl7i3otLmIpOutOrN3bxaSh4ciqSCB6Do38ujzaOXlUbD3Kp2dvNFmbCYHNzsNut0L
2693UmSYmGYHM7IYnj3pT4i4gzCAVkwNuVBjlxVwpTwtV2bamNhqWkyOahj4XABBt3h43zcca+Cw
fECb5yOtua8EYiJbZ4jt3vegRfQpaLcG2lwoduluZLrvOH1q6o1p0O+7dlg+/B/LedgCLJOJU2YH
0a039D/QGh32g12Km8tta+fgRjujITUaHrk1DnuBuOTNdrgGHhV4UmQxQ2fhxRoFVaWNsCZq2lC1
C9qcBUgE8MhkPSqmy0bFC1YEbJHlPdJgLfRvbQt3OxoGva9O1OCro06F4a17npV7mjTDrD1Rrwcu
81AgTkKu941polF4f+PE/p2W0+xjXyh2l0vp837uBoEF5c7Yvlm6wjGpA+tgFifVnBtevsIJjwFn
7kbqLBoPaCa/hXrUNCRHT4ACztUgXIul9O4T9yUupD/9jhU7zQwEaEyZmasUseo5cgMYQ3KxuASd
vwoHgKLuPjXj7O6TWE29ylG/OkftYHREXlIc/RZ0xwC1p84y9Q02I+MAIER375KnrsLkEDofuMN9
APxp7eteqqcG7AqnHjWPJiJRT9S0VVauAnA7LB62/9ciDeKVi1G+UgqGNwh6RBV+s/aUlkEMlh0c
PQTlgqZ7PZTr3tJf00D8D/ukFTOVB/ocG3l3dhXeaKYVpRuyUSOn2U61b6qwLNTFYuQpPFFpAa4n
e5x1231iZijmF9bOD2IEEpDhBQkQeo+GbCHQ18t2bKEk81/86mlZ7WW3llXW+rGUenWMVzpvvGr+
mEDI0mzuW5GxcBJzmxZqlQAcdpBh4W78sDvRqMsM7zBMDQ2pRzYaBqP1IxeiWP833yQs/fuqDMQT
DktnPOorKPggc+OKQp9TsE7TiBqrkQVIJQADVNzsnsjWBMatFDgb0IiH+BhGZt/nyKRr6Oj2OTAD
tGgIcwb0eiJA+d0jhF0FUbnHmxRdVAADiuLbW7JR4+E4FMxV7fugiTRxyvcTf19NTd573l7kCDtW
jRTzNlNfNm1FDe7qv33IkaYRZB/EIjT1rxjk8CuaeOz1WPGwsXrEXuRI0761Bdn5qxBNi3AQwin3
ZgrI/DGsURTT4fXpTLFdb2oek2ST/3rQ5N302I168HC0inaPlX//qH/3IPtfP6oBgGBR9EJb7mvq
yK3wnBafSehd7nIP3M3TOKVu52b+3LXAeiamWvL71B/d+wJaS6v+aB7+963uUw/rH0v/+LH3vZME
DJ1BiGvSVPCE4wVDaejUpcZqqkWnSrmLqmkinybuXZpOjBRXCi/eahclLGYUzP67331bpPvY2rP6
F9rm8UOod3fpVJ/NzNJEhrHmJzxeNoYNQbYQYlMnMlHjxFG0AD1qtHzYqGdCOmVbReqWuQlE3AFn
2MRTWSM1jypHG8GxedsC5vqwPfxiK96BOYZdKg0yns4cJZhKourVt8C9UiDCGHC3uno6OJM5aoph
5xioeTA5spXQwsJto83FOYbAljV2wZUa0VfxzhYD8A+/bdaY5quuqxCxKoLgCp2Q4KoS1cxV0w5r
nFmGZA5l9RfDqIJ9U2QYFvW6c2R595XMDoEVR/0Xudrl2GySBPqYompxbKqzYh6EIMJb1MgoHxCz
TTY8sm808q3COQikMvPdKIt6HlU9W5gGkJkz/I91DjRPnnkaeKsaYV2UNnTRafzPRjmroMo0OJaD
ultXVVXMjEKbK998aW03meHa2hxGU0C4F2KKi7JjHIRNpfmsKg7SPQfPsCg1zWcra+y96jkYOafZ
TifpdczHVWGU0bMKVuA6wJq0XFitEV7JpwCi9Gv/aUmp22KBOl+gksl32l9WYO5Rs6rOQE3vyWXb
BeDWQD5aH40yNneCdwjZ4K0wg/QEJP2GACn0FPXzM06tbw3xIZyayFNqX3ZQfnZGBa6RNPs1Mhy1
ZPbTKQ3knRMnuKJmM9noIgWBY67ZBar3kEQbbP3pQwOe1rSJjmeJM3rPpWk0K9dwon3S+eKkUcAF
gHkSvWdmDiJ67J9l/UUxw3jlvhMukogD4TYm1t5VKGK38sp9gXjTp+WN2S+vMxZeAd0Np+Ux4l+O
zs8Spc4b3gvAL5XpPHlTUyjnH89vEdjqgFBF/dB4GKvwhUbUmGriEFUDCl4mD5CoJdcGjPy0mvYR
+D4sHQMBQLKRm5+Uq763u3ORyU+7rt6dfvQvLVQVVirHndubhrIqfWg75t7OaOI3GlHj5053cQDV
/+1E5jyzb3Fay/0fi2XQoqpCeKuH75iwY6m7A+dZPvejGnRA08ksLHxUcoWO+D+M9dDJFYphcIab
3KlH3jRBttLNsEUNvdzOj2+l0uMeIpL582iDdTYAFHpphyx/RowvOTR1lcxolmxAvIHXwr7RQGWR
xDewbvY0dCHjsupVoO/Lh6ZvdyYitRVv7TXSjvLJ6NEgAj5rS/CMkUnmaQtEIJJNAJPIJ7KNFW7W
uR6DFdm4k8qnGCWJttmlZ/LwmkCD2br/pBE19fTWx5swuS+KoHN7sup6pQAT64AwbfOjDaKTowVi
saMHQv9dBO4yMv3hcu9Wo0oWPBuMuTktAZQkW1b14M9VjhRqVyP9CHaM4RqbyXiNbUgQJkOtVw+b
38lo7sWtAEADfip1hqtrp8XMDDxEs5xqKwBX3FsS1cBl4yJJNcRgwJwa6vHCkackwok9HcFjgu+6
Arx/msZvVcySwA3XXZMti3Lw9+Qc86Y5Uc+Jsp0N2M+ORlHqdBBnVIaPUtD8wzAMgMAbg6HYv7Zm
GcqhfzYITEfGVEUDztws7PubYyCi7JVC7kAqZ51ivy4XlZmy1z6wrx5QgiuIPyCAbTA3ONQqCQ/l
1FAvdsH36pjIot19yEjNfTwgBbEvobP+9zo/HPVMShcpuOiM5L44pab8VedA8tMonEzU46D8OHlR
LxclAJCL+2xh5GxGPkpYxSZ2s8+QbPgzF2DZ1eFwbKIlhEeBlMiS8gkZnHRRVn69ATw8fcmUxi1E
2hX+4Xby4iUlQhcC4ro022cd36qxLOY0W6l0OAC2ls1omI6tPgMYd6ZRzw37KS6R47UsMYcWUrce
IAe+Y1ODwgR7V3dhbiDlg64P3fHYjBluDR3wVTEOCVGcrIfGPgYg7d4/mmpkX8NwAFHD7DFDPZrW
qHfbtdbHY47MZRT9u+DvMcNLeukZ/Xgs2VhdXfnJlInwdV5W13qyxIg0ArGb301kB8AZwGfgO8Ge
WF3JVPB0k+vYOtKI7EOBFxLohQ5kot2Z8s+VVC8I/3dr28hy/Hq49YzD6rDnqc7EnLXlh9Un4Y78
aaUf6n8G4AB3gxdggahABMdCm22RI8E4VfjWNrqNVkNofyAci3hvpkFjZ4Dk2RSZv7DAyod0TuMs
LA+wFpfV5gJUtvJpSPUAqBbrn1qtEQcHL85TX1kNYH81R3ERSAdzGWc3IMPyhRf68hZ3KGlwh3q4
hahkWeSVFk8hrlUAb+Mrhtq+t9Cy6ynaJ6GQIsK3IJtbedS++X1s7GoXTxQyJwK612MaViAbZNmL
UUQr8HkFb4PnyI3dVfaSNnPq6Ifn2+MlMhx5VWJ8/doUomy5AeIG8oodaxP1ff1cGcg7PT6K1Q/1
Aiet5vdHAfeSenO0/PootLpQNiKWPsphZ36G6h2wNiB+XHU4HKgAL6AakDAf+rJN9bNya/9H2tfx
3EW5+iUBaeuubrlclaZnf0PJ6DVTjfdDpsV3o0v5c+2XyGnrIN0ORSKeBhNVQOThgVggAR78w61V
CH6UqDtEQGUdWc8ypCd59Gk7P8kzwgllLvyimhtQlZsSaPHNQ25lWaIMEBhNRGjIVpUz1eO1TpaH
A831U6QHydUI35q7gxLDnzvUKCpTnPVGvkyhLzwH6k4eqEE+CKwHRrWkkQ4yjTtEBQhJ7g0tbg1T
l6byVui1Za1QIgR2u7BLtlUSizc8bA5mWwxPqJrtrpAmW4ICWV5tK0UkygGDZN764F60uuiGILw4
47KxcZULZvrCLpx52UIKgZzHTg1nu/0epyhVBmVjXYprPTW+EURX3rG16TvD0Wfjlwkw8F/MrPId
OZCd2SxHQQViUWSj5YFVRUtq7n7TbsikyLVi1U+JvwZk2PgVFLH86rRA2ptBH22QQ+dXmqg0PyWV
zQ9kAloDqire62NNNGbIZ5ldcTYlP9tRHJ0i1ILeIjxA12LMq4XrN82NTySk8ZGmcD5UtxCEdAjG
jjVwiHBPPIDX3MS70iQtQfQEoYSxZzM8xs/gCU3WIQ/7Ld7z8dWNJOQCJAgbh+wDFBjqM2dlMLeR
KDqZAOTtR8nYskGx12tUREeULBmfZtiAFrY0l1MRxCGEVvIhGtP44GLrfkVGGqPkEiSnifqOF0QJ
VajJh5oMwdZN7iAGmuYsmluDzH8gnr+Ix3h89/MIatGNle2RVEmhCQePIR+TNxS/9WfZS/emGsA3
DAfpJ8e1XRREAoxXjohmRZXh3JzIzi+4baxpkhak/cTKgZDnPBhyPXMjJLnUwN5rjQo4Owu6bYvi
tjdtrsksMndA6R3OuG7Xmu+Jh6uNU3s3pGcjsLehZLjUkfnuRSkIUlFMfWqgL/f0n7u24dhtkY7x
p12nCpsVaIGDuSxR2M1Hh++9ION7Gj5syPsVKGY8kEWAvxL8oL/d7mOw4+LRUFXDBvGxFUJL/OJM
+F0cSM2Z3ebWjuC8RQWq0AJZ3iXNlgxUQgOK7GY0K4FKAiSZrwnrS6bfuxHgl3aD8rC5UxpU1TUU
JwF1wRkWX7/oxCxPvaK6xZOx/eoCUw8EjK/vw0jiO8B7hNWlr+3Xx6K+drpj0wAuvOSsflUSaTLE
J92bdoEyikP+WU4jMrVutR1Fxc40qkXuLR7+JbCTe4YjHZA4/UqOrn2aKglOUYLGH0AyFIGTjOw2
oE0n6lFjjZWHsDNWJUWFwuBgMJ15AKLJjTtW5VZC1muRtPHwpkc1zGzT5ccMx9iXPMrBcBwOeCGI
LzegdJCnbQOdzEE4760D9s2zdLYHujpFbZT8alBQnh7IBgrnHr/I39NZ/EoLyKP3TWTJoCeww/1M
s0zdGycAXtouRI2HX/9lA68qBNaBBt+SbRBWjTf2H4siAM0BWJ9XUZceqGkNsB9E454FyQCyeMdC
C2ZGfByaLn47imIDnjuE8ytfzh0XVOwtZ8BTcz8wF6NC7jvSLL1wMKFcqId3v0795Fxp48tSDBzY
JxQgz/9yHRq9NkLES8lOC+wacLp4zMDqOm1bFkmP+1DH5kbnB0cu++AICOoCNfpApk8mowIYckYT
wMHYi9Gp8PczShhliUC6Lc5I2IdHcPTgK2ncPcn9sSMN2w6PggRJWeBP//1RDz/gdbJ9lUPOHDg8
J/zUjrZefDZJKZnlj5oF1kv47wjV+sAnJKiUxffOaIY2mFN3cFGiuvrbmk1eaRjOQen0JJAaOAjw
pn8TZvU0sjS9BH2vvnncmbcglbj1ukxeuuClbGzoUvFEAsaNZ2bToFgxtsEwEZgZBEXNDFWDuenj
fYvqcjAbaqQB+863wJ8iFlOo5nK3IcMBMkXuIU2HoF2xNMABMY54hNM+5Ng1QbwoCz3laPhnDIDL
qpy+HtSM9P2hLqcvUQYU330qLMUPHYDhjExB34b7xkP0q4q2hguIPdWteLLRsyLqoy0NacIOS3Bv
/7ZFcdABUKoc70Mp/wOi08Y5af+pJgYot6ma67+Weym1y7VxFu0/VIB9d5osWEHV2AlDwhiExTPw
MPVvns6WLdAfL0DU86PgoBknO8LR4cLuIb1SCXt4K3S6bHiZAKoD2Y10jJozNZHbQgJxkj76bVJT
7MCPESf9bSeTnOwh7EyjmjhEphXQ9DJagOHB2qtitPYO9CEWavQhEmFU1r6ZGsg3JXKVVL5eOh7A
LVyAZjMGIG8L+tBPGhlZNInGgp4navFJyIZstryAi4OtOLebeTCt6oKo3QKiAJU96XjzNgq7fRLH
w7dOIETZx/U7CI3SDedFAnF7Vr1Dc+aiVBY+9ZGWpyJEnRfZdRp6OMKO3b7L9X157PvBxuJGtvT7
EeQ30lfvedMWwMgP8mDVgTxQj5q7C2iR8K+V1crQKKyW4RhuKvCtgCWnRTFJEbo/rLxEtNAa36EY
hf+UWhYHaHGkpzJKBdiLG/VpqyfyZGWczztgky5mAg2jhot81eRR8up1JcD/2Cux1A/gCQfUE+Cn
DVyGGzn9NEDEkAmejt0MPy2yU/buQa1iOXTdc8qLTSKT+MbM9JsXReAwr21x00XFttBQs2c0SbbK
yFGb37h3j67vvzxo8rfHY4+kFuUi096rZUpjoRH+eDel9ZN5tXMx8rS59CWIO8iOWDcqaBwWbKMu
S96rZ7LauTNuq7o3FmmW/rE4Y5D9LT2VXMu830J2xPv1H53Sqn2yjGHDFnmOX1RoW/nasVEURl9i
+p5Sb3DDfJ3EOEI8JuirTCseE6hgeq+AaL464OL23Ij/8hz93g0++AoErpJScgcXWz3u+i4U64Lh
nljUuTcTeOL98LCo6jv+y67Uu+2VxjegpDi+GVjkT4vGaRG3Bvtp5MqbxayUP/73Twqmn0SL7CwM
1gFISKAcFrk+kFJRvQ9wmdtTLzJb1DM9xmRUZh+ubF09/2X/ay0Njbaq90KjuW/1GFc4KuOCipR9
UFfOyZuazOc4ilTZ2gCOY/+XHXEFpFwlkrrk9liggiwFWWBRzkqrNxc8dHCkmK5VSrg+CIToJkXX
Jz+xzQVEd7/m09DItxEEsnpwGC+g2+uvCLYwukl1yIBkIFwDmToj2jQxA2PshHz4y38YUQiW2Naw
jDI8zjy3eQJlk3ryAHdcCsGLJdmoyflwLUUVHmg0pqI8TovIn0z4q54cL7zgrrzhA1BfVI9ZYWQz
N17ez3+tKz3cIO2meq0Y1E0QGso3GUP80CgG+4IAlH2pc/B/Q90Q+PqHLSjEOpuE9MhGjUjwFlV2
v41zG7Fvsk3blZ3+2i5tGjnPGYpAKFVtBFAKuhccImkR7hPnSHa8vZDNBvXPV9ni2NZPo1GzZWgA
b6frQp6zalBL1AMhIobE/QLVHeqltkHAZTWp/za4uGRYFkQZBp2eWib6f3zEqsvasVDUbWxqAG/F
zEqG9WBm5gf3UceGF+xn4EE3D6V9HyDVL5fZEJd7lFlAW8bxbJzTIvfTC8Mdw7MWMFXogtWWb2wA
bzTB8ef8IIdMO5/KmuCrEB7bJKr1txPxNLTEEo5qAhGuQ2Ctj3lW9CvkhfxzPLj10uwq8cR7VaLi
AjwRvlvLuVbS/8Y6Z5i1CP1N7AQm1CluPcikrsigzAG3kDfQ4smbWWZq3slUb8g2ulV9KGTySSNa
hDPrxxiW3YFMfQMu+TgM1yqJi23EVLvgXl2/goV7XIDmxtjQcJDGpwwGeUboXbyqX6gnrV8HpJy1
X/VgNOpe/oA+5BM0gsZ3pASLog1Out/IRJNkl5YHnAR1E0ME60KHrzSy0+xblRbnsgjAxZZlxg7R
WA7OTwwftseQZsmP+f3Oy3NDbeMUHALMl+UJ//HyuYI24ZKGkNguT2IQ5YmG9qCh/xFYhwgwVH+W
ZcxZVjz15vcx/vYhIvb2h0pbxL3HMZy4okOoFfXiWKCijhwe9s5Qk1By5c3F1ogy0zVmhfT/sXvG
9nTzykuImTvSf87A3XjhA+gopguZRr5vYwhVLXkd2q/OBG6O3fCPRVZh4ckd6Xhvhj6iR9Xwwfts
AJlQ2G1LXjrf/tNeu6zbBnXiPuwtlOGWIT2Xkd2LUEqF/IrtJNUOWZUnesWQiXqsaapdx8e/7eD3
B3Ol3z8py6yQxsmCvW/Z6VM02vt0wnDzyMz3lY3iUhpCKzBehcIFONZrytc6c0FZU+XsICeEd9Xl
EObhHGxH2ANp2vseWpg5kKCiAgWpU7y6wTNdAEH7Me5QERsv6N4X+H4214UPljQkSievDCVnM6XN
j2aU8rmK9HcuzOwH9LjfzE64zwyHnHVbjtlmRG0jEkTNdxWn+f/fAQz2b5XIow1KSUMcQA0EMFaR
BuAZYh/8Na+RqCoM96cT60uoTOsVXJ7Fsg2b4QDaGhvXK7jaZslf205tnQ4E/wLlp4u4lP0xmpq+
EF/N1xBhiSzrmgXyB8kwIyN5k2MnILNDOwiqYqeZsnV+1r2ToNa7j2JzXSMJcx01tAazfEAYUHq5
e8QbHIyY9vjd7pEjwpmeHXqnZQfqARyGpy118Z0WuyzAMW5yIRM1fw1pLfmiNGBFHo/tVBybf+ze
in4Tce8NRe11sAegNv+Oisvz6BfuzRyi+paEc2hQuzeycGFD3A1UtVsagmoD8FCUs88bHNBvUBaq
b1G8AGtpCC7BlqstdMHkTFe6PPmuMvf2CGr4aUQmbqRfPdC+mWCWshcOqIvOwuoa5EaNFRugaUUm
aoDmAoshguEgCokVH+b2RBFiAXq+1/ZHhTDZjgYPM5vmyEYNDtdzbwi6p1iCg1pE5UefQONg5Ja5
CVwdvjXuU+73xUcq7HKdxrxel9MQoqK8hqhgaUTjpvBYuhpZUnwIBykLQMPmHFGiuR+W41MJXfit
jFNvRsN746IEyshQ2upOLvmQq3MUJSua5MVUwsglS9x56nifg5X4x7rxoRJjCHteUtkMGe9d1b7g
94qigskP2SH/SD0UOfjHSWjovowmnNYDdNvroBeS4PdIalrV6KFXFLtE5RDyRFkHcO+Taeo93Nq8
zNV9mWiBki+NXi0ejh1Nk3jXYw1NI1UP0ozIeSc76E7wCvHqNyD0+iVSHxlEqpCImVW4NoIGZN4Y
RXC+m3Axmhj1RALF26q6CFBWQWkJkk9hJx3UUMXAuyMiC80ckEQVYPWb+ndLpMzTmEsXXwszAWVG
NPr1skQZ55wS1czqBsBJPf1lvCe7Ke+tLSQNKgOq9o+8Nk3QFjRBW9wT3p6ZIn4pu1fcA8eFxxEo
9MuyfU2Qp6FoaGQGYLO2u35FQ5mqzeggMmGiHvdQ9sy6R0Mzp0EEwpfFmRm6uOYy+kH+4Dz62jYO
EDZ0oHjqDqr7hqr52QAcywEFTPKAI4c8FCBwnk0xNhTl/jtBs9SQjfwettzgy6HpUDjfs1NrBeNz
q/FCE8gBbBUub8+9XaRgk3DM5XSXe0ZYOd/FXPEZzbK0UedRecf70ml94DxZBdM3sgic0/q408fe
E8VKtAZ0dB39MoVZr63dyAvX/s+mcfw3H5nTJZjy2804ZafU6C5xRS9eTKBhjvcc1mSXiYkwQOEH
O8dNxzf2xqLBugYxKDXNpLmaHX6H3iDTrV87YCvoAmRR/h6nTZdvUAQ7KRfGnyaodLWq9XsiwaPU
pmG+BbREPzPpPovWF58Mh8YZa1h5EabVHByGVJcBivfPwf5aCSo2hAHAcyULeUjbsNz0QffV01PP
NfQb4xqVPxNJNo72+SZy2kvW+ArpHZioeQyL3xNki7DHIgdyfv5w7gLPhkigHUORV43erMoBdUSu
A+rafjc8d33Kz54Id649gl7NBco8RGL2yfDs/jk0UA4SOFV+qGU6PA+mNSxQ5q7W4AwGobqZo/Zr
eiFVaXfKgeU43H+ZqdGfdOh3B+Dk8budZgdUZyxxg1UzihSDXQ8cC4hgF3PQkIXLv8LHdaByUD+m
oAVtXR8clFAZBpH03uqA5+vt4aa6uDobgZHOZBX2bwZvzCWkMMsNDUejwT8nGW+gBwt2qCzZJp0n
5qA1az8zUFSDmJr/Cnj47IvCfQ1dBmRn4TYnS0TJLgKGf10EyA3yHhL0HBVDn70CL7wj61sPnMHM
5BYSriCk3jRThBKP/3ThT0MKWNLs0GtrI5EzfXkMtSP0FapwyayUiMs55RNBu8sCbH11l6bLBKqf
eFZ+TRIyHBx5qIF1OGrQKWE4NXrc2iPq7wgK/n+tfmxNq8n3bpPbpPqGYnvx0x3wWZB9bp6bKglW
BeQMdsK15dkeU3c+gmT9e29w0Bpr7+4LSH61T/D7QIBH3ITs1nnVAqE9jXSfM4BtUYLHTQsPBgP4
NHCO94t0CNTcB5K3Q5QhRWuMdgQl4DYFQ0GHqCfYeo5ko6bPtlKm5oEZnT3vuBKfPioVRY0/FPcz
kMAFOFUXiSu+DciSFWYgPrM4BHlE4oIBdzSG43+uTFwQf7qZa6L4MZu1KJJ+y0EYsBYhigvxUHI/
DjZ0ZT6gvsdXDKJX+G4LJKiCakb22EAWH2jvZBsUefhtdFL8B84WCYNKnFmV6rm153YYBuDiToPn
shy3STJ2l6jug2czT/NZZgT1gSbrEEkQqw3cDQ0NRNJX0grwB7bN4gaavhkuC3zN8A9eqM4W30Y2
eCsEY22U4GEIIlN3makRYj7TsOllsOiV8Nd35zYQKJuytq2VZosQcKGjaCAlBuJv1s8QI8HYB9RO
NKJbgU3U1vB2+sOkOIinr//dbPYKYjAfTZdFq8wxIauNi8RzkCXfCgc4z9A8csdLT5H7bxNCLHBh
VGD/ogmRoUiptJF7QT7r6CdQMgJ4H5VfllksaEgTeD1D62uaLVjL5o3OfgB+aM9sZQVXT8ThtesH
wIhQrLgcwHWQzMcOcKEkS/jmPrYyCd0tZh/J2wQx/6VG6TltQE1gpwdegSTdQ+lIF7ZnD2hYvgYJ
3aV2rXIHUERwIs7ke8+sIIQ3lj7YRjAB9r5xKy190cjS16hBSoc94IDVV5e1nbfwmQn+6mkm5HZi
zKl792cd2Kxi7fWeC9S1X6xc0flzOQIApKFL8BwAN7XRXg09sAnR1mpQRWYWyMh17AOfoyU+ulWf
abIOrV+uO4XWAoCKbNNMzr7vaqj/gC90U6MKBskzGMEm3jm46Wp2QOjv7ggt4NRY5JbC5bcFm0MV
pWfb1uEygSzYjFmVg2uBr0F9WhdPJSKSh3pqClkmEHudus7AnqvQAoYDN+BE9d45C8IKAQIoiXgW
d/ZkoyZAnHqfi3hnVYF3LlDBnMfhWw29bSDG8h8xn0QeoHp+4bkd7x3u9Muyj9r33x4SaouzYvIw
kUzdY/d+ygn/4UF7MMmLC4Q6wXWWl5Ch9iG+FZXDRx2LfaXa/AUAvH73sCdm/Ic9bU1/AbG14eO/
2FHxezAtGZ9RHtPsM1dCidMo0xs1Iwpw7NSFCtNk8nEjQ3E+1NZ8VI3dnMKzUFLB9ob3hrJm/o8y
gkukbOPDwhtzViQ+e0m6FMCCnIeXIXaHlawHCKZWuM/3SVGDf2kUx5zn7cqCRtkltackOkTPIZWU
vI+G0wHkgDOgHUA7JS2RXAd37zvrunFTNua4bED8iWpJpMQSFE0j44ImyMoRxOMCeoUY4U/jHEGi
xIYFqOushRgTe46yeBvYQ9Bvj0PYzXxb13rWDJ136BSS54A+8tQak5sOkCtyGAPNWZq09QL3mHJn
glv2SI2Hh1YzHQPwDpXXzvQBl/vfpoQZa3Ig13FaHcArLzQg3LTINoL7PvczRYz/+U3tJMvIlmmJ
10Yp9oCs/BPUsY2XPefyIhhsmoWYBsA32ruJstYu7gYxENRnA3qeK7MBJBe8ewVyn5MxE0G/7jWE
r/4whl45bFxuiD+NmYjMbe8NKEZPsRpsnvU5HIW3A+nQ6b6YbKAVjw+NP67jXJdgjh3N6my5ojk2
XQEWyIctQ9Y86Fd/mFjC0qPVQ0VBrfMEaKl0ahwn+kQUKT4C3lg/B41nLjwQkiLXyhc8sUqo/cj4
f9g6r+W2gWQNPxGqkAbhljmIkkgq36DkhJwznv58GHotr8/eTKF7BpQtkeBM9x9wEK4BBtfhIz/+
94DAGWwcYFxLOfF7bVwdhOnFd2MQlhCiYgWJ/u4ZAxQEc/vavfbzIM6RZ+tXICHutbZ8G0APRlNy
KlXabJfUHl/H88qYPtDZxjxVrpWpjhL+Amn75K4SMeWbDr/Mr4qBLCDEwuJfFaJ0ENKH3dpNe1fm
xXjolPpqWgoNQ8vOP2GCHcIoO8sCDgBlGv9wUq9x4Si7Qijxdmxi+zqJt2wwEYodMnPDn0ZcyrHu
Lg4drqIRFznopldvkKcfKeNHKZqtvPsmjQ+3XB/iYLbnvY28cfMUdTa47Jb310peojzYt8CLkbYQ
AEqXMhkCh7M2eoS5moyp6FGyHyHXmQnijWUfHo208/OVZdkDhofj78E0wen0jbO/zY7lNEJZzIBk
LbO+RWcDwY3RwSlOXil9D38LcCiN+flqnlWQoUB8amr0Z1Sk9UdLxHcy8pNBf0y74A6jtmippoG9
dhOdfYvdIIqaabgypllrxRxflKJcwZSC0DDjJb6gEl8hPKwiXtFW31Xm3GSf1ymVQ/vK0+LpJYNX
fWpT+AwzLYFOHtsOvtIAhNx26FFB94hiV2DlNu3Q5l3CXQbOey5yvg8S92Kid7oUqVnv5WTi+Oam
SDF5krOijEx0wJBmk7NVNZWXaFRuKBqwMN5hDF0EmNiM0nxpzZfWKe5rDHi/1+mQLwy/6i/2qNbQ
jTG8DcKfPl5sYP+ht/BgK8p7MQ98/3ZrPgfVUub6RinuzbostIXWwKnCsTNd5bNBhZwZqyFZwQ5x
1mNZNXwHK8WTjnXYZsqV6I46F84R6ZhsQtXT9oHW/nRaoT4g/nm+/bmKWPuKmjnCDuysdxZ/yv+K
/tyX5CrnrzDy97LHM+lhtDSHtNnJUOs4ocVakC7kSQO/aYPqyrNETcTdLaBX+eg5+K34RifWoI2n
RRmgcisy9n0LLUt8xHDmy4ja7cbypgLd25n72Lf+PumQfbB6rX9J8FlJLVX7sOhdrFv+h/suHtzn
ZDJ2+ZzPmiDg5dPq0MRh9Wzgd+r6bg4xuyjWeFPy0DIiM13U4N626Vh0w7bIwda5Q5ajLTvPW6EP
K6BTR3o+en0c5sGkbXyUoQlybzUY6NdBMnlmT9bh/+lWZyTkqnOt+y+TBtfcnKEKf1Kt5XdHTuH7
SS82GZCtw22ojf9c/XdO56OPNMbMsJsn0rZVDvE83MJkPPVZTzlGMTUEaebDl1/rn6KEgyCjpFRS
BDd58sgDVo/tD1B0QAd5MP7UBg8Lha74VkQ5YjdCSc9JGxS7Ms39fVwayaPaNdoyg0z9wfF0OzgW
5u26CqBgcsNvMXpoBzmkf66qWjiHKK1+T8gQbZG9oI2Dvp1W35VT9XvI/1zJnFqhyG7xsKU0ia8b
WAkdUKSTTDyHY1qlTZG/VXhirOq0KvYyDKpuN1WjdYWUKh60dPrp69/cQLlHJKJ+VZzE2NXIyKAF
TgiDMV7VVOX3MkzC4Kl1LO3RGLPsOQDPK9OBb6WnrLd4+/VjDWatT7ejxQlLzqKMBWAG6G6b7zzH
Ep+KRsvPLnA7NTMOXtXktXcKuoJHO1bTrZUL5RDKX1gHwWA4u32+KAsDL4I0MN5bPFyKcPwIax8Z
mb/THND+X3rq+ZHe+BF0wvtrNWm5GqbV3y/yn/TXasVVMF1w3Pji+uW3cjDci2l31kEZFZqxnTN9
ViMGRI6iv7eWa0Czx8pDG9XsJSy1g1ygaom55ASbnSK7Vx6cytcWcmKgB1gq7c7I6+owuhhyqPOA
P1mbLGSS/Vt1kFe50ii7wPaXQTTAGU3qe20c/V0Ioapa3HIoV+8oNbzWXTE8KA1PtsCZgo+iKnk+
92F6GuDP05Q2n2S+c11tBXi/P1jDWL+gbLiWeXNw6o2dGMkOn5NiM6ptNfootxlPXmF+R/Kf/X9L
OdCkCoimGMDzHu0fUWXFc+o02alLUm8h87XWe8s0dIIj5gHlW2uv5N0V78KDbdIvCTiXvSFniRpc
2IX3BYy/zdRO5iIIQ2etWGa01xWI4G1SrJLYsd/H0IgnRMWtTgXdTSdeDtZDRbv3Gs0JtaTrLUAD
8F4ndHAy3fsaXn3UfXsO4hxEwFPnNB9ScY01L92KzhB7LymcB1q649I0zfxbEllsAMT4kOR2v4ae
FE3pd7/iCzsBsXmqrKQ6jU2YrZrRTN4Dq1t2qlfDJAkgOwXAZHbYHnCGSwq6dn+G0J9QduuKeOHU
vr+JrVHQ/PfgNU0w1uRVNl8FNrBVeSVzDRDvO9OO0LoDq7IaesQ2hzjLHqd5gF4p7mN4hTKykjF7
bCMHhZ4x2zsFxhWJGooNJm31Gcfk+qznmNN7DU61UESqsxzCsdOXcp0M5eLCLfXlVAtKz7JLO6SR
fe+qdnEppp18SspnIxqx8RpIBbUuCPcbIyvRL5RtMLVASr/dIPtiIqarnnvH8PaVpsb7flRLQGBY
u8irZs5NXVUeTZDke22+kutqVe12lKoxjOj1Cwj0Y6IPxmuMJu4hirKQtxOh6eQQznEw2suwiQ3A
tHp0AXuIjekEoN5Pnt00FE+jaMVT0aX7OveHR5kSHt2BWDeto5zsM6BGWmcoWzmba40P2B3UEZ3U
a+047yBnq4McFDSoksVX7JV8iPMyJumaPPC8IB8WFDIwNgYruQ8UcxsPQdRcEj9QF1QgxDKrZ3zc
/DYdZgGNVFFRywiqR5mC1tStAv7gWx/Dg6uV996RrvprYD9n7qhnB3mga6oq2QvNgtIyn+hsp6LR
22vFRs5O+vhY+uk3z5lhu5HIjnIDI0MlnmES855FhMCL5KxWZcazPYfpvFjOysUqdAeKTumek2p6
zyoB+JPzf+vsE7tNv01+yS6rbTt8Y7NfYqqilyD7JdHN/kBjtUpVOGESztwCClfidtjK0ICssTAc
PXgYAEfMbIZmMQmrP3VWO5zkFXKXfM06VbyWoW/Fw8nkX4eoAPz1MKaCp2PkoKBSe0UUNVlQnax+
jIa1hjeRf6Rd3K+CzMWBBnZBsLDcYbwKIxmvgY+4r6Kn6U6GkRKh8DsoIdYpLJHrtCm8m2Lfvr/d
VWbeurQqPD8bXeFwn2Sb2Ev3OjWps2WLgSqFfceRCpmofhqfQzs5G+M0Pcg5Syleuriw7uWc3yuf
g16E93JOT/oAlYyqPMnJycZIo60oXMjZOMdIQcP+5Shny84yF8bkZkc5i7lJyAGgnA6Fno7PTWvg
mupEM+iRfxFgbCRf86ray1k+SVCJFBNrmHkWP/hqVR7VoVQ3thDxWQ5JE7srzaJ4puIHestNWVrC
vdHcpVwiJwTotG2g+u7iK5ezo93zoYoWZk3jd0m1gvq+M9xe5bZOmRVgQmvtOja4nnQSC6VBDWPc
6EFpfFKl0UCmI4A9JIZ1zVL/tTAdcJk5Xr9BwkPGR5oQ6kSKf2MpAm/pRrqF+21tTe2n6uv9oehe
i6J7N/Sjk3XFO86LFwor6oWDDaSMvIKjOef12IQBP0KUQHQ8fk1AA1q2CzUoyKItUCNw0LkC7cKx
rdeYyu+mwV5kM1St9RpaeCxlXgOREtuoFzN/lGmLEh9WgZyzZdgaFpVhmucbr05wLfwz2DS7b2HT
48pqdrFYfeX+WZeagIGVPMOtiBfJR6xK6hHmcOQC08swkaK8rJr3U86pMkvacYXYRnYyBj07ZU5p
R9uX0jHTE6QOn4N52cIVn0ENvuC5d18H/AsrQNW3pfIuQ63FGg8gfaHU8ysLxT3qcDj2rpEp/cKc
l+P2u5kyG8GXSB1u3+uWmjAZNrg2NCCp/BSfk/kLPubPv4Vp1KC5ym6h1sYnAFj2ubOT5JGj9i+5
KzC0uFt3Tavf9hSBpq1ijccRVS2HuhVEMHm3qTZiWZaoClZD7LyO/gm3Qf+ltsaVBjhrK+La2RmW
1l4MA+U+fKPFd6UCfuYB0s1tCpeorLtHo1aH+zwHmwuOOPrupdQpPPO7MtrNsiua7mFI7eiI+TEc
EMcN3zzqjbcVNbVZVvTXgVLCTmUfsZvUZLg6dRDz9uFFABsfIc8HtCZtcy1fyAvM7oGNNQa8cgVI
waAKv6sitZfDqPT3nsPj3Ukz6qp2X76rcbCVK+22wNXJL9tLEzjOLuC7dKsHkfYEMPqb/M8Z7AFo
LdsvDeizTTDz5PTW7R4pGyIRN//3S3aTfqSbn5D98OyAAXBq6hzRHyDMq6J/6r26XSU9Agxlq/Sv
s842x7X+feiTdAe/NN64qd2/O3F6iizoQdjRFydbh7wm83i9QWPLTHJFZl6ReWQZSkQN2th8aPkw
14PffxQqLVIkf186YCl7D3zmusnH7qMNEnqxvffcd25Clw70sszDuj4IWs7PJUKC1N0x9Zb5skhO
qinGbZ4V1MvLWTn0JgYaKD99Tze3f+dm/EMecaJJW4W30iw2OhXYrze1Om3aNorgE6XBXTpvJDCI
W3Iwq59zbHgf2jL6LhLFeLWqXNkqAGLW9hxOZrRhO+gCYsEX4KxwSPSDNPpRqJW5MFV9OHdINOyb
Nqm3U5q3T4Xl/5IrlNg9IE3ZsH1W67UOyeBYIEQK93oKVzo6BZ8uzhKTURwT0/VPcojHLLhdfeV6
wb8TsOBfy6I/N/yPZUIrz7fzZ0iLa2f7wBQWhRlZJzp22NEWJWLrgVpPK/qz1qmeh6LXn/ymtHZy
XduMzbQK1FZfWl7OZzwE+k8lRz0VlrIKhJMdizmSqa9BsUvMqkz3tvSvu7BQwv4Qqv3ON8zXfydQ
6VFPwvG2UcEbKymBqGVOegzTKT3KEKinhcPdn1heyTWxqovfM/E8LWduw1SbnLrmPnq7wEgJANE8
9C5iLP8vNlwRwIFKFiUqR+hZTHuV/ePatHXfX0JK1TacnKcllGVFWXRhYuzVIkLWZDPyKD6lRfw+
WRNfjYpenBSPQea/QoD37UZNFU5u8xJrytxNHAksNS2M3QTAoGUWeulDUZd81duqQOhJdOnir6Sg
/3fwgwjJkCl9+BoyG/CUpV2+MsX8SqiQgnXJnBkx0E+bwR6sq13zq6jHrPxJC6ynvvFT8/i9GpXW
PvmayOHGif4IJMA/9blTrDNkcF/6vP9041b/OdrhslJr71uRmD5+aKZ3jvkq3E6+b+xjNYvQXA/S
1YQX13sByln+AN2eAH2q7rse+nhZUYlH/qUs9qaphjtFVaqz6YyQAycY9Tma7nQnw4dGg9+eCa9A
dyUaFjS9hkd7ls6XV7SdUg1zRcWG57cAS43IGB/ZrZVMnEOjLjB2cOCw+ptvQ8QLEXK2tOswHiZ4
WVW5dBIlukcvAeFToaPiqgUZ3K0hTOY+YfxozVeZbR/oAcd3MiUHbW58BICRF185eTWV46soBndW
L3nCXcLYZJkBnnseVIe9gB2zG+17BMFkzgfst8/qLFjInA/d4hEyZX0fo2fhWopO/2y+t3R4MmZx
ei8juVabN1CtiWGA0Ktky8bTPvgcEpdgaWbDPMyt63TWFALBDUJqjpXG6vehmFtKBWjrRjh+jYYc
5cNxHuQVJn/+LjaBE/gi6e9xKYINqLenONGWue3/qCEKHiAZB5egcgKUNj61QDMeZSYJsvTOQUjG
Z1O50TXT3ci6tKw8S/LegBHSRnhjvJC5IQl3KQrhmJRRm6YRkI8bOXGbnRdrbFVgGs30P79v7EPQ
DMFrj9ZtKpBXLTjeHwcjUJYqj+X3MWcrjY6C+ShsO32gmosWD4/edwSIMVFBkvAUdX5xNbzqLPMo
OMTrMSlMwDkhJF0du915/VQbDeQXvonl68auvkTS2rtDjXbY1Y0Ly4fN1JLfACy/ObRC0aE+maXj
qhIZsh2zrSMem8re13nRZvZ1lIM/NRTAE9fYmfMSG2WUM658f63I3P4chcZ3qz7WlH9+BGyMId0W
+qVACWg7KKW3H2zHR90tpEsP1vbd7KKjXY3dTwpJ92pb629GWvzymvCjVYb4vhtqnhcKYpRaEZhP
RhRGiwRq/U8fL9yOhyVnOI3fzxTCHPDw0HabLNkBf7cpv/EIT6Ys/GFEqCzgFeSYRs5u1D8aemr/
CF3gMGC4Xxrd0tfsLzmN5mV/QrhZX2G5HrzPS+HBH1Nl1no3reBKAcldegn9MWG0wRW+vf6gqN2m
KLVw2yaeuQ86I91iOo8of1yabyZULCx5g89aEeo6d4S2b7Gwfo7YbPXG5H/yQClWVJjNo+lX2oXD
+ofMB6KlaE4dhqacvtbVXnk2FXFADrD+jIZKWSqhOd2NeRWeq0rNF7Qaq08T3SLeBa71aPPgvAu7
js/LPGEb9jHShbPCTDFE5u7/7+qNMvgOO2Hcfk3+s7NvSzvdGW328pWH2BxgOUZXYODxe9dIHO+M
yIWL2XDAOtZz0P4Z5AK51JYw4P8ss+Co0P3/sy4L2UUZdYput5Feosbx7l1MoMMmyi4yRUFHQ2Iy
pf/gmHa89GE8IrGoVjs5ncKT3ao99iZxVf4EwBvv89kgA5lePCgC7EcwLkCRZc7JoRQzG1TDgHJO
NdVQg/Kowf7Q+cZLw//UUbJcZ0pb7nWfX0GcgJmY89SYJiwbvPToq3l3bUr1WeaTAeOkIs3Kk1En
zqNRiwxJFd4HgN7VhW5G04Niad19p6Do4RdZ9dybSr900j6myauzc/cGRFaz/MMzkTzyXMzS2lrL
P7odWrfRxwgjfdd4qEvWc9ZFfG+EA4/4RVmijmeN69vNmrrzTH96Ri3AOIR5pq5wb84OzVA2Sz6c
6ZPzizq/d5XXVq3nC5vzKEZhUfakxDEgy6ShZjqHGv/fu8CiZCfDqtC9ZQ6CkYOV2Rz7KKyAIcXT
R+TpjyoF4ivFgfaouA4d+lIfP0bXfAx8Q7kaLm01ukqY48yenS1S1w8tYmemcKO12tXDIbF6rGcG
1VqMcbbsqka4NujY2Np7iv04ZFH7bbLUHxoE7HdFjBBJo654LXkeLF2oPU8G+jgrrx20SykmZZXw
bHtUSjPciFiM96ExlRDgdePOoFi4a+yEPnRD8Qn6DqDxP0OCHvH/DMXkvTZj5W/l2n+WScOBf3M8
QarFALtxq3nT89dt8VAzEds5SiGxEYfLssNWo2pLHVCruQvzsuB4ZZr0xl1Vv7cEXi56y7agVRTt
vpHr5gkZdpP13ojW28n75aQcQLsNe6sE2zMvvd00324OBu2RUe3HTe+pyhm70zxeBG8cBNvT5NjN
bZAh5JSdjsbV4Z/8V6j74a6lT/eaqAjA1A6c7Bynmj088WoL7sS6ADLUwE3E+o9eWeeGTYNyxr73
ruNjhOvhaxTU1gG8gH/PPk9d6Z5TvXHMxOrMaX7abXtQkWp6T8NgmQ6Y8/zzM0asoP/Hz+h86/fP
EIXx98/w2LCvKrWs5c8worqVPwN9TOO9Vmt4uAC7TnGJltRMEI01+74shHNqZ4IokHqYbV2QLGWo
FFHPW08JqfJXCrwMJ7Oh12SN9mFW9dEyc/NX4GDsmifGNwyxjUWJmccV66lwE5sRvjZ6zum7NpWN
Z4H1jAugLzfOAS5yi6Ts21XZ6gBKZ4inH1Z/h/WotasK+ehdOUM85awMu1r/Hf5zr+g7yMF69JnV
mJQZBqa7UY9QD1Ja6e/45qImY6dWyl3yNV+Z3ROA+lWs+/Yxzs3o9vlOcv3axXF7zfzy3zysteYK
VEysi8l9BrpiU31s9S2MRONseai7YjiCgM6EeUA+eD/HKLpyPk/ejCDpVvE06PcmngfIJDc+TkQR
re/1iB7HQktLIFrz4AExeMyD8hX3l/pACQu5XezqTCS944Uwi3ibFUG4MmcKmxwSG6ZCO10mDWYb
myx95ZjDiLocCzQkPoAJWBBD4EEth5a/2GT79l5p8Nq21BqAclIX6OX0DSrztvrYDq19kvc6k9Vs
nRL4Y4BcB3prwKjw16qxPk7AT0x4bGQSZUTD4L9iOU/DWtnIjkeeBY9DbNpbMxv0dWUHygVmeolA
MYgTw8g/4piPUOd6iySO82Dhzs4uYWV/Z2cXLkz0IF/Nkoo3vDTj7HewiTS/hMDpOcZeFJSbIrf0
TmJC56faDhOSc5KYL00mETcBDP4nZ1Vade68MUd7pEdKZA7lYoAI+a6T67AKW4qur/citFIAEGP6
3WD74kf58GL2rbcx0HzfO2pqXMbU/XfFNBMc5QrXsPRLl2gnSiRry4KUKnUxbMTol1kVjLsvmQzM
fQuIiBcpiIHHsbvrpxisEL2bDbWWHJC0GlyBjfws6lA/yqgdB/WgFuBSpPCRzMWa+IkJqXZbUc8r
ikHBrHm+3fGRbRCeHyODmU+7ENTOIp+VoL+oFIrofk9ItoWckAwMeYc7tuHiKyev3D93/K+JbtPp
VnbvxgkW3XZfqxt0AnFYmqlG9pAi9DSGQPPmvQqaj76z1Gv0OwuvVpCHcm00/oqq3oea8ihzbWwo
p9tqGTedvWuUFHqRfAWtt5SNo+rlXkAQdZXSQPSG/7jQbHunDqhfo10NEjwexG1W/uLsedZudWr4
E0h3DrrKKbzQePJ/8XS/PfC8koe1rr/mjZXTcrRUKgPhuNP6rtyjqDjdmzbo0Mkamxe1oFmrhf1w
9Dv4Jxpe7S364Vrnr0QStQtX5MZex+UDwadUe+nVjk8qxJ3NNE3aS1ajoRQClNnLWa1qEDqp9PAk
Z/0c08U6Gs/DjB3CaajQxx3KlOwsyqK9b+ZBEXp2TCtlK6Nan9p71fMQIofSsMks9QzwC8uDytHQ
vp8v5TAMD51CX3ucd79VQCP4NnlblwWAZ3PoQeOsyrUshjpc+Xo5rvgsgk5HfgYJ/b5pnruo2lkI
jn+MQe+ukNqaqHfb+lMrfBB65OHWlStVcyeOVWZx7d3+OUlT8eGptOjhIel3YW4gP6UMP2ReQQ5s
SWWPUlmsqI9RNSwafXqC5tI+2dAcrnr7Hge+aJZjWfLQVsr71rOaJ0orYqnnWb+TSycn0bZKZJUr
dmDJIh+d4dQoPsprPLf3uKBGrxqwG2UGKoRx9m+elvf4AReO7yrjIoWkY6/Ij/LqK7Si8BXy6lvN
ZoaitaOf5eD1kNNdVXCY+5MLEuvDa/vkmBdPXoqzSlO541bMRd86LFZNl7QvCXiRY12lwQpDmv49
G+Ny4bEtWXVh0S/LWUUrz9gTlpaRbGQYZGH/6JbQteZJe7Szqy406Hh2GO3qwo63KLOia4mIyrlQ
p0OCU+1JRnIo8/LaA3Q/ho4KVHBe1TXKD8/XwSLNkcybfl9zUIZOJwYqKAa2muW3AX26jcNDDX3q
mZDgyBGH8+BUOu1rUA7eGoyJqNbm3IyPBzyDhiLaqwpSbBtI3OlwNmDt5su0qkfqZJlznAo95M3f
pekRd4EKyHsdnMAy50gq8G5Im+F2KWM5+D1fkLj/KJuv3FTpabeC1AXWPzC2tX20PKVd6Y3Zo3dp
a69tEy96UXXvhSGq3VTqylqG+she3uphy3Rr33PCdwN3j3LiTduZNp8pkcLfm/OqimBvbfbaIfG9
+k1FmGNO1xbHghkMjnIKYVxp6aJCtuOUjl60k5XskdK8FdnQlsq+n7FQ9hlRJ55Zbf5qJ2Z4RGu7
XsowRDN+E/hutJWhj6DOIouD6U6G8Wisp97L9oOC0tIYRMg2D2W10GcNjrBDkpeGUHJoICu9e1tb
z5W3yOjLQ9j67coZFHFnQhnd4m5jbVTKHuwGgOtP4ejc50P2+8rpD6oXpbe0nAtLbESr2bi2Vv1P
h0rA9DJ35JKucuyFElIiwJrjm1qUysMtl1tlvbQHIKRVpXgPchjnaat9LnoDisCclplWVcXWLd0R
e6gIV72ILckiC5Q9yvgedPfK3iM1zvbAauhyRvg/3RlD9ihQRTmnWhWf284f72O8GWQk83KY7qA+
+Gf0seq102GDgmtxcrSjXstxQAuS41+xvJRJP/Z4h0fiKlOYCVCpoLmWHOUsMKy09L4XAM9PfjpR
iNcTY1hNvR6uig5juFssp1Q9+uFW9bCAMIYw+JjzOFc9dyG6YvzRvnSKZ/3I9U4s2Pf4F7YF5c4K
wLEGuRAHK2k468Fu6GfGQ9+Dtm3N8FFGdtkNy9hTzZ0MdSvJdzTQbGg03ECxoqJswOl8RnSpqtFu
DTTY3lIbfoHrptes6kBVchynJI3WUIhuKcIRCLIKuazFsqTQguvYO+IBHSQQSbPWECgQ5CyRPd/K
u6pxOLmYuFzUCl3DwWGjmeG5butXOMXG1YHiugzyCsL/HAYuhhWukZgLGQI3N65qFrJTsJKLvEtL
+u+ROo6P7eTGV2qooi2cSwSv5GoXIU3DxnbWMuwNrzsjy7fQa60Gu23ndzRko32sYLA9IapxpsQE
6JP90DcExODSWO3PpGl+uXU2PKPU46zd0vKOIyoad67FoyrIYvXFdZJ3PbG6n1PnrmrPND4pr7VL
P1vnM/eJrYT6GCMZupAVg9ALONKlGEjD5lIfgwIurCwZJHN1pHGV5P7rjq8JeYeG1SM8/4CDl4iE
ckFZaDk0mvJS9jPkgz7QQoaJD25nwEyQr+DQf+VYB440UuytnEVMQFuAfRrv5KymZQBo4/5SV5JR
uUjxylK11vpRNV60EJNTPyUuTXUnGSAfu0ENxJ4Gr5uZ42cN01PxUaoRaifudbfbuUJXv8dV8dPo
HPUN/4t4WVt98pTTjlk5tR0/is5zNihCTXd1UCMfODMxgLFNd25WuxsqUfGjqrNXCvQqfgrpZC7l
S82vWQzm9F0L1J09mlh+xXSfQraKWBlpFRVeJ5/AjXsjlICGhhlIvfHOhWoJUehDnwM5lHLyryUy
22C20tjKuPtrjbyUL6gV2CKWtUGhvT+2uYg2ohqaJbDz6aHTtPEhnq8UuH1s8US+lrmviSSEB9x0
Jd2jefHXhBUWF7w/+8M/+RAXHn4R0Z1Xm4fcRBw8qETz1rxaiae92ZrjHyfwicvKqygihyVwg8mr
UHxRvZeBJ4FcZvhleFDh9FAJ5a4pCgUVLxThdZT5n+mmrOTtZUwdzqc6v25qQ10hkz6uM5HbOPMO
1tmE3rXLE6fbxRFnK03PsBoHrPqDh1vMcyj0OIW4tWudA/5qt5Wd5pvn0Yr+rOzHhhr0vBLMaLBI
cqhpRo+SoBy0P1cybAczOYZ9+nv2K1dEGQ9gGUdGR6mLMgomyeII7hmtAp+n31HGuZb+vlLVIVwi
JVGvvnK3JY7NLfJSpQu/0FB0XOlKoByVWbeynBUsG7OzK4o4/4mVbBH5Apm+OfOVRjCH3bsBTJ4m
Vr2KBNImLjpnbxVNn0BFUhMr9vTRSOpPmbbNvKb1laf4zHche8G5LsTXHsQWUBJI68BI525DBOUR
tOWAeGMVvaWlqS69kQhzxS2PTsRbXSQe1PYS156K4WXSbTs/Mpe3ubIVb1agxHicMGu4ZnsHdx0U
TD+lSwSg3dsL8YsL8Upph0OJ0rXf2u+8r82toSXBVu5p/ysdq3WALUMUPWdWGwaIxsdWePBghk20
7DiSWRw2j3wlo375JwfaTznJWaPwnk3bEDsZybwmj2Xoowfor0bDUibdWItWPQaTCGCV+akYbGp3
Wneo2bSdvDiC/CUnZCyvpomvfo4q+aaMcgpGMulTu1w5cQC/YeMUkbkqsfQ+GvMXuJMJ093JWA75
PCOv1KRGYUVJ0EIZ+4rTcJFa7i43PnRNbQ8eO8OjGwGIt+dBXv2T+yvMfXOnWMP2fy2TuXTyvg8a
/tR26yGOD5wVBaC6e0K8T3+M/HE7zJEcgJ9v9GyuCM+pCIgrsiO0amXoOEC1EPF31yCuuyfL6z6b
PFC3o9s8Aq9VzlGre+d0co2tZqJPLUM50bcmxT/L6Da1KL3bOlAt7FMSZNmzBOJKap/zsHZvLzQo
hn43vyxiorwOTNAY5r+vLzQYrbs+79yF1jv1pSzz5tLbtHfZUsLHnqIpWUIwqZrqIhdMWpIsQbe2
j4rf+zQ13OllBKi2zADQvcjcP1f9n9l/13HovRhxsde1EZuWSBOzh+ROkhMR546h55XxwfFD61kd
xF/5FJkUjmHauXFH+2RP5efkNMlORpy27JO84nyPXkfaFbssDD/+ycsViF532zigW6AG03AvB5qK
4z3EWXYKFHNkylHRCL4tiXR4Wg2gm9uMXPx1r+P46aLIHYybWvf368lZOPWzk+zmn3QIEHiras2v
wII9LsBUHjR6yK8YIN9leptf6LxG1zRRd6nf9K9tXEZHJR7bpTGvgnDfrD0oeFs5+3+cndeS3LjW
Zp+IEXSguU3vM8tX6YYhtdT03vPp/0WkTmeH5szEzNwgiA2AVSplksDen0mLGsSrFjsXamjeO6Vn
ea8AN+mLAJ20KO1s+OhSpQZxg+sHzjJnLFutQxx4OI401qXTQvsir2RTNCl0qDardygZUCOlcGdd
dE/FLE3gpDvxwUN6cF4I2M+6ZIaxRWlzdi8h1JS8RdSUXVdgmos2jqNveRKgO5HgRuCGZvwcl+yg
lFztfzi+8lGLoXwtEV7YedgUb7qxmD60WtvJCVnCZoINSnHtyVafTOjhq7xNeuSgb/Ho6yfIz+HC
aMMYI8SKR8V8FXXq7ysZ84ZpYM/SY+6NHltmmSvTHrXjoxkilG3GFrRp1fnbCSQoVcqG4wyi8sBy
EWSQV8XkqycXh7Yk1+xvRR4iZIADzMnKJvU5V6NvMp5PXb0sgbGddWqyt3IAUCkHMo6NCwWdhqve
BPG1hOl3H0jnDWVttzwo+rg/j6F/Zu9960ctvkoesmzCFtByJUi5RV4ZX3mkhpskTWZZdSu5Wio2
oHGFVagDU+DqzY0cQI4635qhMrIb73/HTCH2aHjZVyQQSTn7WruDUhq+ARgwAJzDBrKVNkTQrBHb
KFT7lRxtDTRKXEE1VXaB3Smn0aqABcyTgwE1rwpxGzmYDdG2xWlxIbl92T8EP9nVp3w4WTPzr++G
5uhV61KwKTTLKdnyPsjTLXDa+oweobpqDGNcti3k6wGv9Fe7aq+pCqvR8pzk1CJCt8xFEH8r7cJf
UDYPyST7QBAdB7ZDqjVvVRqvkeWI8d7Q9XrTOtAgirRBegQuXXUZ/DjfpVUTHtLExoM3gzKW2Zly
lk0ZjL+v2sLojkGTrh+hP6a1WvUx6Lq6+yMuu0I1ohWpUb38UQfPTZykd1JiMyA0KrvqDBkfPV6J
qmYnJ4kRl6OyKxHkj8kSbv7oZp29nFzsj0rTda7sA4MF+48QADvSbTJGVcCFp5Iv7Tn0iIu6KDdJ
hGCeHCg8tJfK8HtpjxwWtKj6EbTVyprs4GucxnoTViFsqyTRX/Iy+y4ntDoSQE1aRs8VrjYHDVTE
2kf29luOcN98h56DFUToqTp0MG2xjwn3GjiOjZ4W1felbJumhuKg+tG+dQ3vrYMcZ86jUVX4q3HU
hpPquMlTzCdgIReEuEHc6ROZGaIaF7n+tbd7HSrK1MfhzY7iX7VfN+cYat8bdQEDrusUHbOkT98G
NTeXqeHAKptH43by12z0AHP6s9KRGMSAJJ9rDiDry/acRdamRXP6YMmR+3hdxZ9BX8GGVFv08OJ2
byZujE8UTedp51zHY0uG/AEZ/G4IyXoMRfJq6Hq3b+wiXspRpPzbpyQoVrKniT5+beoEkbsPSXx5
cFz4fXo89lBgDt2pvpNf/PlKDti1AG48DtPmDkgkq4K8uLukZNtfNVG515QywTVqPGdr8NhdkBRz
rxXpe5t8EwW8aUyrrQzK2Tmbi4ugkOBgr8Ox/cJnjfyeFdXXar4C6/AIZ1kNO4eZYp4px+VM2cw3
8NLqnLCnD+YMGEnBZgncwD/GkZN/YAhymlTcqZSaEn6pIIAyh3vbsU5qWqgwJujGXZNhI0C5H1lb
ntSIHg1Pk6JYMwZNvGQ6/6JKcZ9kL8lME2WKPL4P1tPsEI2gOKrqfvPkixSKsmvcoqDOtuDQk3u3
1HMTLNiQnAet2sXJiEVubLX7rnZcOMzzgrkxmLckSR5uSykQmrTLO5muZK+J1o2bROtiTuA0zjB+
Wka2aQxVvMZZm1+cPJHuON9GH4A0p2kUjDPVeOsBZO/hWlhLbX4IVDl1qM5of48afpPt8945+i4M
a77cUFqt8UymrHiy0R1dSMJdDeJyWejx9F8HwnlF8V9WKLlmrtJQ0wEoZgWm7aaAMFGgETTwij/Y
YshWOJyPn3h5B8vMMbSTx0vtvUBkX07Torw86I7+72nqEOj4b1fWu8XdNL8FQqcmpEHmp+mYsR0C
Uxguez+mbDjHHgPyylQNb1uBgPoj/uhOVIX7dBaK+Wd5Kkr3XNS9Uf5wsLrYJW72w/d91OixvcbU
By7DQvFr7IUKjL4p5+FgharPCRTUnnq3dr3HtDIW2zzK+bRMWndUNa/e2bCNsG9BzVqtdbgo+M3K
noz3QNm2fQSOXsYeA5YP3cdgK/iId6AnVuhL+etHLFJ89+yTu+6hWbgLOdCgnrkgMzVtH/Nsd4gP
AzKcj99GDiYgzcGb2Ih4lGzkCxsl2snp4uUf8yaI7UXVGRf8AZJ9C6h7atqKSlYFaC5G6mDtqnV0
uQfLJowuIqyHdeRY6dKBvq5R5zLDS0A2aO8q2ovs/WtJkqFjITDPnZfK9fdbyf6QKtem1Kf9/U56
jnHWWFNjJ//wVojYOTjapCweXeRkFF6E/t+NOSBe43/HgBsIDg9k9Yhux0fpZfaTnij2E09uFTyb
XfJqmQDVzU1rT+NKxAhFiYRN0zLR2D74PlT6e3+KxF6NLNj282ylL8db335vRYYoRU11z9cLcap7
JS5Jxs2Xk8Muy+c/T3ZtFAfLlVtP4hSlKt/pSHsv2sg6ytH7lHkwkYOyH6SGDSAAQbj7Yhmcc7ao
DUSuOLVD/DEKQPaPW9xv/egLy6v24VQf5A+WcXv+KfJq7Jtol4wIrQeLrvbsJdgifdWErbppvax7
CYq0uCSNuARdCzKlzCiPGMXUHnGo63CyAy5WW1WxlF0LJf0XEm4LA9j/kwwlUa+vfF+5lKiGLnyw
9yek2PwT0lAB6NFHnw9XtHI4H6wan6xTYPdUe+TU+3w5/ujLlbk+fhQwUKF0c0sZut9X9u+3uAfg
sZSHREEuCxOnCBSv+HD0IgA96YTP03i5l3r1KgrWjqv6m7Ka2AUNdbtAuZeNM9KEiyaJeTr9o347
zmK4d5VchxTFP4MULfMLpE4MxdF5WTZKmR20xMkO/Tj9bv4/Y14deDF75qneQJx56626PxmN3p8s
MHQaJIK97D0abR58dOXVGAbsjQtMNB/r5YAf+MN9shxogvo97tKSI7YaQ6FAUTMZYsryGGMgrUBj
YLhxaCbtR2d6lFwmIYxTbhYnuUBOM1TrYOllO/7SW9WAG603R32IfzddpaiIaGg4UN4vATyDetTE
vo5wIFr876c/7oE8Xb4mQ58f8gSNEq1vP4TWGEf4RvEyCr0WNqqirO28QSd0Hp1M0uoGqNOzjqTy
snITuM5aNRxsCEgHMTfyqrHHBE0xS0tTjhcx7f1al9f3iFynxu6Ai/g84z4ml8uhx/j9bnKqXVaX
+9ummh967fSl9br+Ug+msTeGKtiEKCJ9q6K/plANfpSIYoMSasQR9rRyaxQ+kS1Hnh+u13/BbdVW
heWBJm2N9qw56I53o1182bjaoitHjlizpvqtdnogBUX5RW6jxY6uRY9lnpZp7dGqC//VMfy/qywH
VcW2uslult2xw2lB1TZBr7wWZuIf8MZKoC/RTSAHzlixn7I3Rnr4ZLfmNjNsD20MXMQszrpiDHeG
kajWVeOfcLDGAVlBNm/6oUJ8xFjK6P0ydbK1h17IMRjq7oJlNB4PYhi+SgoGywmzUeCsvv2alsoO
IaXxC0FICBNpp2/lNPbus7aD/Y75yffQs/+KvImMbULtsh7ab2FGmXkRZeQrkt7GYqQfIcGMcyOD
92ZeYoks3g26d5YhOUPO/ddaeetiHNJDoVDbhkp5oJKcvQyW+BSKV30f09ZfaoYlLqGFS8dgtQ5W
V2giylGgWx9ordcvvcjFwc3daYkTqnYlmdqds2TW0IZH+BVOmFLb6O8dG/5gHwJt5jnch2LY17yd
VrJLKhmdPTUfrxkQhWfPDl5kHA+DaoN4HTigOHpBqxrrFJcyCzAI8wia312FhuZ9z5Er80vth6fb
9aopUQLE7i6+ArMBYDEPhG69AQDbfXYJljBRTIU55FdYhGwkgSuGP5Azw4PXzLuT1tXJrTUMfZH1
ZOcok//o8BD8SvBumc/YRsJ/VgOikhNj+5wIP1hX5Iw/FX5UkFufCamGg+7q2PzoIIT1mIe1GerT
AaNp9X412N6c/qTp5JXXaXsz+CZn/Sv8x6y5K6fEDQoYCznxsUTefTIyE3GsZu93WXSsOi8kE9RH
oHX+05VXiCl7IAu9EiJwpJh1vqAkm1ELFdc/ZnqtXNixU5c3MiKtXk1tUsL04zMJrpgv7Xz40EzT
wTgyxSa0T6plm4W/oqllazoP4kZG7d3LeHnODmByrlECk5wHZaj/z3xTGL/nYxT75tajT64+MQJq
NEGGdBeNApLppvR/hUHmXRCJAUGoJmg8j6MNW2HU09s9GPs/5RSlm/AolFMQP2IKfgLXBMyGlCWj
rr4QvOqPNmbDiP/ZqXUaWlVbhUhyLGW3hfftbrrWeSm9sD701Wdr+vW1SZXh1gbqcBOlEy+9AfDi
I9bnmCq0UwoIeJ7iK2XuLViqsCtJEPoTFB4tZ6F0pAm3jQuJ1wOJfxdGIq0QbaaeFJOIRpdqbqBx
MplNh6DipKDL5qZsnOyS9Ki8tb6Wrv8YeIwmlkW+Zp6sOeomq9zsJHXdOVGNey3zPmXvIfpuGvHI
N9O+xx+GOf8lXhrTZgwj95BkRn9GWWRYexWafbKL2sGAasusWS4vAyqJa2cebvk3j5T8ETuXMx+r
RR0oiGiN8Xi/hxypYg/dP5R5F2bRegs+c+JdXmlFad2vpn+uHqOPq//zvMadJhKVsjYdtyEnJ69G
GOsJz9Loperd9DWFjwBQbUDrxy2y18Z3kHyHRL+Wo6ZecBz0/V+FNiHFCIAtqazxkI1Rq94ytS7P
6GlV0xrDWnw81OzcNFEB6rTUxDFKBR+QcfL+ucRdK6E8I0fVOZ67OkIsUf7izR97f/4CpNP0Grix
cZC9BD72LcUQYGdF0huSGZniF6iXsZnsVc6HYS+udzBrA/CKXLFxlSocg8ZpRUGMAsRVAQZ5yHtr
g8DTXR7HaEjORvq2soTypQAkxnj2m9CiaEs9nb1OnuHjV0CsCHJwoK4NMjP3LbEe8bt7t1L8BuZS
fCEKSsS2ON4zVa0T7SJ8vTf8dQskSfmxRuYEG97oxUYKVNUTaOs/RqHkFxupWCXXwmbEFGHisJMX
0JuHrCzZrwg0gMZhl9zP8UOkI+2n5TdliOCb9XgCLQSvBjKOFZdB6XI59y0b5p2PCum+HdR3jWcb
zkRFuy0ahEOqyVSfXEp7nG6a6CduhwtU8vTv8KvjlSHq+IJ+Co6BSYj3rDX2n2HdHpzaC38CNP47
UlHBSF3zvdT1+VEVeJfAbjaFycFB9hJKnPf42OCdrIK8W/8xYBX4BDh5+PGYy84iO3p3GLuiIxhj
hMFLPZLqwZunW2qjBg60GPtD0mmwEWYKFDLUuOglxv8yitR0tUdZJ1+BYP2s66y8Nf2gvoaVugpa
0/gIXLU7tqjSz+8L44PSW7quEGvbydHca9GFOjnDZLwjsdWvi7wztqbtFx8NwORFXGaYGfQTuSwD
0E8WRm+ljyVSayu3IGuLD8MKmkNJXnkJGsQ6w1vBA1fJ6xWUr+HgKU3wWU2Q2NjwFYOhAHYZmjWG
RsVXlNWfOmfcp6TIh2ubBzm7IeJQjUGPRIgkQG9HFMlUN3ndqBcf4tH9KphjkReql3xEFQWDQPXy
3+bJUb83p/8+DxVdMC2kQbKpT83FiOj6iqehhxUBBqiVogVXeTU4UbFTUjSg/xzQ3PTSTWcZnuwO
pcYgt9+7yu73crkWkRv6j9EEpjzrakI8L+R5hsI04gHe7Kt4V8Xu1Lw5NV6LGMlsnSjNFoewPvaz
8GejZO6tdpCCZ4NQfFWBe7Ms0/jbbSnFBmUKyQ5NINOt3Nckm1rkloLmDOymOEzagG+rGTlLoWI7
nGsAJUL8XfeKkhjXMS2UpaWZ3Zcf47w5+02NKPwDS1a/aVo5AdgKppuLfEAU9BHS4Sa63EFVRGv4
9+woZN9sMhOI8U93TPtz2gkXBzQIKegiAARFAfIGuSzfUWHO9hE/isR+H/KvVNOvNs8uUpU768Kd
CenvM8HwKa/8n1L9JRxTZ2sGYEKklUrLZ2lZx1F8kqMFZpswP/q3ojKH67yI702yBHtp7cbAGG4c
AVqM0FWkFufulIbjLcdr/FJ2xj00zCEZTzsqj7WPz5ecW6oYHLk+xjDzPZz5HnKuHGSzcL+H7mR+
vTYqQC/QF34vjQGtX8fpV5L7cO0CP2Ar69VTy7luNh4dBqrU8YhfQWWoJ+EW9XoYMmQHOkM7Ppp2
drIzQEuX9xHZl8NasHfdLrrPfYTLPsUKPSETlld5/OzgVQI5KIk2/K3IornC/sCz2j5qmFQ+a2Ex
3ZQkXsieXKC0ZrdPJre7x2p2MNsg6MelF9pwEnDD2QlnMhZ6kiEcUWdZe+8DvkIBdkB3Dz9oirQB
B1i3a372+G0ZdV78MMjhL3NqjJDM52NGW+Sb2hHRu+l77xmp7J8e5s6iat0PMs/NGu0GsfQxbtpM
LnA1NbHcr0hUxsIbyv4SpX73lIb2D1Bv7hfwfh57vh4fXQWhTKdgCxzU7pcVG5+Qs0KqScgvy6k9
Ive4S30B/xD85qaFeI28A4moQYhXG1m5Yxsls6cDdyj9AvtVLdZuhlPl1yiAJyQHdGMsl/bsU+sB
fXrRY+NJrSn52pkOgIJX2GGkNAqunKtH838RC/0cE1YRZovH5DAbO7gXQ9T/p33cUsMjIDfIA4G/
C9dToWsrLUPScOri7qrNTW2I9mqGqQutGTSpUCJHLGQwYLe0NIqq3NyDHB5w44nFqTMGEuJTr555
jcbvhiheRz8ar8gTR+9IbO4jFMaf1LlXT/Gy5E/3IlrknJYyplO/eUFKbiljjlaWuwxrH5hPWKTP
N7TVcLiCF3+VN1TQxwP6gKuNXJ0bhX30FMzz7ss9PT2UNYorcmk9ehperUirCz/dDzNQK+80g834
GKQkDrDMWISJ6R3QNOuqqq7fXFXr1ppnxkBGmRKPN8ov5VKz/WFVZU5/rnL4xvcr2Z0bw8DyVE6B
qf3vUXPuylhW+biiJtghy7UCBMK2EzZe1i3uBogJ5Dt/Uv0n2UyjAABWltq6cJXfMVsXvLTKUSXh
Q0wOaGEyLMtO9Bdos3+JdPKPuhI7T+rchJG2qEwnuNmVsLHYdlAksIadHLvPqpp2P/Zhu3gsKgZH
4Kdda6sIEu4tN8BPgYSvPrPJhmWN3pFS+9pNwxRShuNMUzauFuhYZJLPhQ+tbPyRWl/QTcewc9pr
AYHsNbNNZ0nBMdnJwTJTEB402HHLUQrP6q1MkO5vsKRaOpZxU3T+UXJuWCgY0qdpv5Vz0QQ09qOh
gMCZf4yIKm2BAkuF5VHNttkIxVFDuG/TJcp32eN9DXDuz0vZLyzdQJnW0ZZexyns0dhuoKHu8E8Q
hRr44XoCW2GO/Tksg65VuLM0lPp7oaaUySEfm3/dW5mnyHlzfEi17uSliX6h2lKfMVZbBKalXWTo
Hp8Hedt3q761q9WfA/Mof5wF0Nr0LJe6WseCOa6XarCxkcxayu5jQM7TtfhEKZTS4Dz38VNBOION
DsiP6xoAEMr+16rUy5ly4S3K1CtI70HAq+fkuVqm0UKO+i20uzQTr6oY/9YCxHbGIqduCL2I8kA4
uifZ79u6OI0QoP+JyLBsqvBDdXPveUTo4hXx/uHVQJOOOiBFl9gYX4HHTUsxTc5ODlK5sDdmmPmc
OliQKUZzVKoJVaO5C0ileMrG+UhCTzYdGz6nwhomjGHjpMnNLFNtOYhc+VbYYmM0ov/lY26RoU7y
USHmhNpCzTm1hPiptVi4oO5bvqopQjBjZ6dLC3G67RSXWOdahWWdxo7MHoRTtk8aTi5FENsnOfBo
sOf+kZRVsU2prbkb0EHjtnHqLznDx4t8izngTxVV+Q7ZxfnO92s53hbBKYqneP+4XzNrr8sfhJQ9
yYLIPluojS0Vmx2j6gftVeR6c2/KcEiWGDbXmz8G0sYCYott4rYZHLbqcsmgF90CCXpt+8fswXaT
maJR7TSdvVcc1EDTA4T7eP03P9laU2/452fKq7oIP0wof/f4fa5p6DenTKbDvSt/RlN2yBE49TFH
53YV8LqFCs9vLweDNt/6NhL+j5vLeO9hrYI64vmPeM27QdMFG4t/fhk5H/AUWIGSPApv96S7OOpx
sqzsGib972aCl38NY39VpALSyhy3dVQUgsku1mx7wpXimvm82n5VHXvcxI1TrYfRtF7VCtOtuK/T
pRzVw8A6Y/v4JQfRmB6eq7REl4upM1n2FQXeVd5Rtg/EQC9V/8odozjLsd5Fv81v0LM1srJYxMiZ
d2hehj5HV6EcES+kltuqiE5OY7+VMdnIKTUCnXxVQMUU3uTj49E0uCYGMJnRf5KhR4PQG//MHpFl
hfxZU9nZNXaQ2rOD7iVNrQ7m7dAsEl9XDzLmOl7HO7l2MR9nShC03UtcjKsS7M9NLogLk7RTQg1A
DvZ1v46BfS7NJtW+jTpFn6H57g2uQPMQIWyh17ihCOsKL6T9HpiwwCZHV88mCiJXALVUF+YFfjL9
ohhbPmso3i4ddXypeMUfK61pj/LK6uPfV+Z89eiGKirQ6VhuZXzGVW4aXfx0S+GBEDHLYMtR9FXO
lzPk3TQrMosFVQFad6jM7TQzqjK0sF9SKAALsBjWT6BseD534oeBMzZyeYjAum6N5S8wIQoJzG30
uF7IbEjsxgiN4Bkq56LNj56qFg97xNN+z5X3/WfuH/f9Y25snKiYXNK86k6TFvxuhixzm0UZqugx
yaGq7z7zWK+3/4o9pocIAp/kvAFg9D5sDE59/7nX49a60nlbrUBdv4tRvItH9OB0eHdI2ihoXtWV
cUaAuvvwO0gqhGMMSFHVKMDpzQqHU49vTd/07bZzdfuDp+Sv2JtdJ3lbvyETtZSzlEHlqzioxRKJ
bvvDHilhgl5g5xaUOGkGCh+6KivXcYbSOFZz2Vs4IIus21Wz1ufu1E81+wnMZeSUOsyKZQcjitMt
9JbjIC+RONqYPhV8GfNDBG8Wtacg11iif7gNO2+4NEaK8GRtoT7hVf7nsDGsKf70vXA8BSacxzpL
488KkeQ16UB7J0ddtsC4tGrPKZoET+n8bZ4X6W2KQRuIJR0k1txUZWfuTah/MhR5ILQyHMHPUCrU
dVUmPjsFHlqwVXu+7P60CBDUoZbUBRc54MjRaBr5yCdrGW8mSDuKWitb3H0Vkg9UDL1WExu9yT3w
LHMw2wD+NFdx6hlHsxm6q46lhzuhywR9r+OLN7kAmNRjFpA1kiE5y7Cs9lLrL5ocl6GmsS2+26p7
cxNrITyAS5oaui8+dwUHb2q70mvdl6x1AJ6YerA0+UeuIwidO6+CZ19OTbTOw85/heZknb2qfw0a
23+VIb/yKNch3lgl7WvQg1dNkKO6enCelCRVDlDxwmtqdgjilejXLaPUrjf3vpzYGW60KfIgQymY
dXAQw6tc4ycUZpravHQRXJLd0MxU5lCcLf4gJG0s21/gnNujocAyuUJetWbWrGo9RZOlxxR8oRlJ
xAldS3aAaahgp3GyCfpYnN2agmMcvdl1OLy5wy+Ov8pLmHXDWxU4eKIH7rM1av1bXgsqUL39JMcE
VZ3EKO2bXJYiru3bjrfnVUzdIx4/4aypx1CJvSdj6r2nylh2TgehdO546J+d4qp6Uew3Kyj4O3v+
AEWiM45956AoH9Qws0f+LeBihotSs8O/Q2JnDKy8cj2LP3BjXd2hFeZ91OgDnw/A9/uERzx0onWj
A/7l8DHtf1clRj8lYwwH1t72E4dYQ0Fx5Q+6/H8bCItsuqhav3J7BzlCzKzq+6Xs+72NlTTuAliN
jXzz1dyKgRNCOm63UD3w9+o6pKBtxTgj2SsuvqpAKpkN9/ohPfVJnr/jqh7vIoRxwMU4I6r1LdUZ
gNUN74+VZigg/UMNPSDLPcseDLP85EzZ+31sqJpnuxjxkROWvZYxaHRvtebe/oBNFOlzppTlWcIn
5JhETdyvUryo1fJ8x1eoaYUGFbiDh46ilGAcmuRnbGYYf86vYTko423jPffwFvgvjVEymDGHPqyQ
Xa1BBcRorsdOtv4JoHKjA9568/oue06T+F+9nJ4xw4vk2DyzTaLvSY8qTQ5UB6OUrFpYHvSjP/u+
nuXVwm2zJSy1+CCHGzuzwQbp0TbtI5hk8ZDWT+6c4VGLbtzfPwq2m66wuBye/TQtnmEJntNZ/zJw
O7H3szRfjVptfpQ20i019FzASOheVpZxLGrb32KE1MOGTmsQE0H+auIEsME3wzjitDWeNEeDVczJ
4y1NqmjR1IX3C+lmoxirjylvqNKAsHuWQhPx+2QN6V2VgoSZs6scw17IITlpGHjOkk2adsLyARi0
IthV3dDd2NgtR0+1nzPXd5Adcf21OuK35tm1c4/hAddVRXbvgDommVxazUrOl00FTcoz+ng7QRI9
KDwsszpFnjUlo5p4gXKFhty8xsXsQGcKdZ8FONz63iC2nkW1XIihekbktlsj0oM+T5i2eNaL8KS3
vcFLK+32dTrWpylp0m0Dj2M3pmrmkZ5V1J01PmV8Bx2AagFq0ElTItDsiXWuV/AbGsQkFn3rhkdh
lQeR6tZFzpNNKqeg8b5oRCW2sttadbDJDEdbTG1nHg2fY7W8ko1qmMSqEmbZffwRJZmMOSFH1l0Z
VsZWaXIVhnNKLdKzC9jb9lDuglxTruztlCva+MrZoGhVOZa/D7skOIiif6+QFj6AXLWvsvH1tj6r
sJ4fITX2nSsWHGT0vOlj5nnmZixmObDvsc5LadG40KuQc/ZJ0Ccn21WDv9zc+hmZVvoV5ppA+i/Q
3iq18LBd0urZXrFeu/x5r3zsoq2pRE9ANNozFkAU+JO8/BZb83s4T/xFWSJU2qOUZPgk2lJhBu9d
NZqrqmjdi4YZxc70ZlArmIMLErbBWjfU5k1x63KRjob7VxUIslNm7PNAKHEcc86dNm77ooN+GFUu
21rTeQ/c/IK4X/6UDKTAdGcL5N99TwrFvRZ5/H6fEwBO8s20XspuCj0d7fAs2ciu3fvWMoVtcpBd
f9L+KsvG5RHP7R3QeEnsOa8uigTP+lDuraZy3oU+WCdLiWFyz7O0yVCWpRfnG0yRXX2VjhFAIRSf
lahNL+heZhf4num9aanPUcl28Pr8T9waymTTDR7gGJ28vhk1wEgDJ9zrEGF3FbZ3TyrOOABvO/Ov
Fh5M2xW/0OXJMRiAgjvprrZxUNs89OzoLkDRWtAVmCNPBYanjpL/6pzwSi6w/nRxklyFbS7OZaHE
WPAZ2MVg5v5qtVhpyLkigD+ZNMFfmaBuz1e5oNgLVxQoL0WJWeQ96yiYRLxdyeV1449gJj6Xff4L
aWj+r4w2fZsUDJm9qBVbdOvWwmyzoz03gElcSvVAno+lkfwOyiszxZx9IS95y59z25m2sveY97iN
5ZBn8nM+v3JU3k+LdG796D8W328tf35I4o3jZK3963e4L3zcXCv9fethJcqW58dIOeUJmmlwa+ou
WtSTWnxxClJXUB2gpI2F9ilSuAzoRlNorjhoBsm6rwf3GQMqwFX+Dx1wyVPuhzjQNfW/71DBJTno
lq1+auNa3rgcO6qNVcIbPYqucahBojY7/U23SMLIrqwIy24AInBfzkJaj+5jVE4Oxta66WF7/H9f
nxZWj4tC/KxAzD/a+Nsck3yI443sh7ipYZ/IQwuxoflSRn0fFEatqsWaRwMnchEerHmKnCdneJPO
83s28JxKqzhzSDV3E3ogIi69C8dZ7zIViUC/kIKaSvb7JGNyVDaBh5XSGJhibc2THwPDmCGSEiAa
3oXxc6Pr6DkVE+jxtI2fC1fEz8jBaEuOkvlWxmTT5VSBLGoqddacy9YqDk3j9Fsvd7unCq2SZWd5
+jd07g6A25u/cb2Ae1aV380aeoDlVt5T3RjZtukVjv1dWJ5jXgfrgUTCW4Kw/UJL+/GX40CIYbUZ
KT/wcLN4aCsmqnBuffENcIAFjx8cixvjRraDX7EzzS8R6mejC5u/LQvn59wvfoSmgyywu2oikEmp
CFXOeHzF1ryl3wXY+QMq0R5aomWUXVFocyOasMSo0AV7s6siLT+yq6/htjlwXjMUtGKnR04/cIwr
oP1kPWaW82xx5uRvFlfvbmGNi7zLw29Fm3/xgI5/Rlmzcz3lOFJ6PgAZ8k6d3iLzpVZfXhq7RxQl
vFMJwsCzU1QIrR7LTLtuvpB3+GWkiXlT1QDkWJlEi9C2mi9bcTqYcQ5ZFzbrH4r6KadXFYLYbTVs
TT8w1jKEQ/VzCjft2R3H9hLHvkqtlDt3SJpTDW2UPY/fdVCp/F4VeqINPkAbSOrxi+XaM57Gj7/H
wLzwnOA9N3QqbIzS/5mEiDPVpPrfKEx5iIDH42UEWLgPwUjue6/o8NhSxJrshHXDmti6tbOJK4Jl
4EkJyQZO9rhAyA83sXlG6nnT/n84O68eyXltPf+VjX1twcrhwMcXlVPnnp6ZvhEmKovK6df7IWu+
qW+P97ENowFBJBdV3V1VErnWG4QiGFhe8+XfKYjf+upsMHgEoXItNCpTTrychAu8v/Uxxf3jLAIP
/GffGO09njjTEnwGRXtOcCX+4YHA4tFavHsRUmZ55opHOE3GAV8E91C6QfyY5KbLJ3sSB5yZl3VB
VvoSL1ly0bpUtKtbW/IjWREGyS7MPWTafwdmwiTQz3G8otA87KGh6SdthLcYVInxGnSF88Di4BIm
to62afspHsiNg0c1MIdu3uvMRChERvKQMbDz0jxsJGvjmMzN91be0bSmC+4GT3xX9ze7SIO7jDEN
myrAMi1C/rHV7cgi5DvgLPlbEC7ZNmnCea+aA9qEG9OriiP+XBlbN/QmNb8wUFHIKRWrU0BubNRM
szog5PIUloEOSGn2UL33PtgGjl2LZ79Eme68wC8q+MPC/qz6Osw198XQFxs1qi+B/ygnlFnnrWqj
x3SpaAxqSa1YD/y534LgNXJL9BTgUK3KNguf0xo1IihwJbQTQqFOgrKEz/w7NDdLqCWtHTzburD2
owxNxohvrpGc/LBJz+oA1v/XmWrmWpKei3ABtXiLMfTtlNjGia0T/SrECPVf067BqvM2Q12VT7+y
JK3XidBC0GgxfGc9/qC1unWnDuUUYVzuuGW0MwfdBi8aWnfM+jWsYlSfn1L/oE5a72+T7SCv78b+
UzpKE4AF42mrCsaj03n2upNN/JV5Z8iqbtSomRv5HnPCbqtGO8NgdQGpYyd1C95Axxb48Xrd/tqs
52ajYTSFaCwsgNTChAUZOGfni97YdzoK6I39JfdksY51zZFND3YIstux7XsrzF0Mf7Tp4lnZtNbH
IvisFwZIAQw2Rs0czqPWp5cJde6D1Vj3qhWnft+uys5OL6pdyTNs3xPUdvEHFfg1UPvUdBRp4pNq
DWHKylKdhmLEFMXsCm8343u8KmxSBhs1pA4aSMe7FjfbjTajLB4hC4Tht+xUw4vXJ9ez2ev9VVD2
HbsZXjAtK50bLMLCRdPjuQz6ez6rw4DVbrVbEB06C0+A/gqMA+IKxKg+FaO3Sb1L0zqErEPykpsx
H0kpX+HmhbsdCsPZx1Llwu31tx5692OO6fyLF5ton9KNcF11NBBo3ahJle+K9ehRglajU/CyQOh7
K52hv3hetdIzhxLJ4JofpslfoKugvHFrqlFFZ1WjVWAw6kRfB98ZeLh13RpKc7jJXRaOtqONd+Xv
M9XUTdFxH+rCzW3A0D1Qlra7wMCuAHTNz7e0hEpVYINsorGIS7ckeah0hTqowRyhWzWoWkZCue7K
N2xQ3SjNMj938AJf9bntt4bho8AB6u8VT4/w6EpDNDWKuFr0GJvVSQ2qA9D5jWd401OVotmTJQkf
DCPMzhVFEySJ/ac6Qj3KDgoLak3vvKXmLBPC1lMSJuEHZzmqXtQ50eKlAJmYsfNmSWkbzXYiNJmY
Epe5voeB22wX2fSLAZHaFtdjNYpP7VeMaKdzOlvNRR0ygQ3ERkCFvBiR9HRq8n0tW+6Sa3ujw1FL
hONjZ8/eg6IqylZvQBxXTMWhxSV4cjd6iRCu547aBtEvFO+xY7oMkMf5LI01zlrNs5KdCUPzbqK8
uxnLKJvANcvUFg7xmBVLhb6+aE/UudoPfiBXDmCcN/r0auPGjrQYKb26Lj4lA1BY5K0c/KHOugdy
ECNWUoWLM6w9cy42EG0d+PHVkXx28INV5fUkGsUfJ3gD8jR/j5xROgNWY4nZIHmZzNUQzZFNtIG9
UwlV4GiK8Q2X12LvB330pA7gPsotdAl7A2YHx2R3jJx94gLSDX/HNFYfnDq9+OSQe3/KhRs9hei6
3DeJtlYXuYVOWIOhCZ8/3ELNynhNvbA+31601g17pc9FdlB9KjYc5WqeotFWXU3LFwGzeIh2XkI2
Kq/tBkx4N0CoX2J04n3vXFIA2C2uh28d95L11EhHncX8Mviz+0MPvwSiAXDcAxLVolp8aesF6z2W
/a+Ojl5TXfYwA1E5OrYzvNTWlxKtQY1LrOcEL5BmvJUokI0LvPhOTz2d5EP96hV9+lO3u/cooHYy
oT2yUdBwQ4Muj6AnlTyJFC8KIIS+PcwbEljmQz/P6zzVcGWZqjI5eUHKQirSMBvjzgUCnfUzNoLp
ehbJPk6r6d6WmeHWa9nfY/ehWqlMH/fD1B9ryQEchI9eiuybjbjZBu8Gfx4kUsvaTEgCvJMk4SFV
GN/Y+fDIj+rwsQCQcRqcZNwFfWu8oVTymA9W+RAhd7GeDW5mPAfKi5F62YfBh0JXdpV3nEY9B1bl
TJt4tmw+GSXNCaseM/fDrRp1fYAGDfJgwPKTcItp/LJDgyA86SVmGpWo9OdGHqo0ETAY2feg/Bxt
PCklBPODu4Crr03KL8/WUiA/kSKBg7csS3PZVAMR+p6mCMM7d5j158lc3FOVY6ekImprnUJ3ei55
Yq+XYWgPqhv1dio45k81RV2l4Ou/G6FWX69syMvHjv8YmkNxpyKE30/n3nO/3SZFAj6P5SH2F3vw
nKOkKE7A2Yc1icGYL30ePgkj/1YjZf8+TijchVWmXbrWjfk9xVeQPtN74uO8ZWcDOILUy9Gem76o
+AxPHNaWs7udEStPcs87T1IUnbrtIFXMf58Old+ekOVZpVOLjLmKvIVbhrHsp8p7nU2AA6mHpRG2
NNEG0FW3ye2xQx9JORu1DY6L2kDehThTs0AZ9PXnHODpIcoLb0ZXkQ8jDr+oWKKXOrNCiaw76o7m
XeAIKCa9HlKpq78XmQc8IOBfsEL37jCMXwReFz94bq6gQNjRKohIcPp59hVQwrRakBT+QMUo2Fht
Fz2EcY2xT9gnJ2d0vIsgO7qb5mRX8yw+2VJNY+rz+aLO/HjyTr6DysC/9k+dECyTUfle+ZNtbisH
6OmMQNLaNU1v0zvjeNfKQ8AXZIajxqkZIwiZmjhZBiLd2n5ifiDB5OwCp8EwUyYxbIFOKPnq6To6
CNunMJSO16YxxeFOy7oGdewcBeSaHfnsj89QRN6mLIjelwDfcd1lp2F6RfGGm9LO1vroPcLcmSQz
xfR6KA+DDDVOQ2e5n9l1A6Nk07lTF5BlWc8U3geznX0c0fN+oy4A+vrTaEBvpL74EgaFg8Oob18P
w+gePUevTrcudWbFk3NXdaI4uE33fhv8Y/qSDstqNFhI/TGg5oMcty7hQHL/r5dTUVQftP0oWDST
UzWO+oyDGNUEBFlnt3xK6xwPFq1+5/5dPqnDUhXpRXfnx1tXwVL5brayI6VQEGDIPzgwtZGYkJdQ
YTHv8WMqrnOuUbW9bZ3gpHez9jHOYnetS/UUX4+MlzmzHgMcF9+xL7GxK0OyK6vn6K0eEjSw6M8h
GW6DWcd4R1vGT4XzI0TWBcz8erKF/xltwW4LLqE+NnZifOr7x8Q3/c+Vg4dhBC9gh/aA97lsu51j
ICWG2EZy9hLSxznCQFJwIX2d1raUslSHxZpynsS9f1ZNFBP1rYZLjV3lKK7yDqp/ZMoibeFRSxsQ
9XYBfHj+W58KjFoc+cYhGtb5EouLmzQUueTBKYKoW6m2GlGd0MSR00LZFpYNMWpAHULf3loRVkK3
WHV2ux6UpONgFvhlypmq//oSKs4MuvE8tPfXLnLvbGdtzUKj3ORPMmb97y+mrgDOL8YrJ6kxl+BN
U1dRcWIYik085uPWmFIYULX7xXI668MsnEK1VC1MteC+f+HuYX2gslQeK7deU1BJzokRxuceftVZ
NdXBa1OVbGa4FN6wkaiAsz6aHwe/xt2wgrbWhFO5i4MC/oPkremzY56xivmogG1XjNvf4G66nfe7
XkjlPQV/u0HchgjKytQsh1Qs04WbC0ZZs15Nl9pN9BU1Zuwn5Yjqcz1/uqhmOQd5jwcg7SJfnB3W
PT/VgDqoa92aSxI2pxGj7Q9izt9KYPjf6sFDnjeefqSmvs+SGX+mfhjXyczPKuqwqPVQ4dTS/QzG
EOdMFMX5ZlBK8dJwt1iF/WQJjXIJm+unbKnSp4SH/mw7j7eesir2ldHYd0AGumjte8ZHwf1Jma6s
jSIgpe1DHUTZ03ywNL85NJqvH+O0i+7JohfbJBHig04NYlWVmN5lNr4NWrhJYqh3fFdT7GUwMko6
rX+LJo17XE6echrb4c0t4bcMYett1GgWpe42xEt9p5pjtIRrNrT+yoidkie8j4vDsuRnXc+xhJFn
/2WfGnDkDHWGG8dasOs5/pdTVZgw6nQT8b8/pKWeb6BYGXuFbijaND+hM4Euk0Q8OE4nXgqPCoib
nVIDDW9DO3eBzTdwStwToOfkm5s1lJpQxvvkGEa6NhcbAOKMBuY8TVASwOqsTL15jnh71tRHRySa
pU9ZWJNpSzF9PAwdqOtJHow2SCiNNTmSZ3qH6SXb2oIczcX2g/mJZfnCMrHcYtFi34/1UO8TTTPX
Ubg4NNsLyZDlZdS9+cXvkVzRJ889q2aIeufejUJsDORoqIV7VK17tBas9D6tDKASXYCALYd69NLj
TNFyZfkdf46d1vU2L9C68+MkeFKBptSwLazGO6gpaiDJxKlqA/tOtXBGoNyACINqoTNf3BlOBXIu
b05L2uVnlJMbKo/ReDdO/gzeokpwA+2TLRs4/zlHHAUJ1Dr8kE0R4mxWJj77Y/dDIzfydWj0O1K5
80/KNOA7fSch97O10wjdVm+BE5IH6Y9JG1/mCkSak+UIm8WN9nGS784yzePaNG3t2GNpfIERe+8M
6AuowzKCeSiCYaN7dX7t8lv0/wOwA391qMBWWPjOdj6SDPSTh8vAehiX1ELSXgWo/jSwvyAixoLB
7JAQhBEnwUhrb/SW9wiSz7axhPxfd+3HcRoheNHvJi2uoUlTHdE2Tj5aRbUFqzjc9b3en0m7S4+a
6KePKBCWaNUX2zKatYPIH19+L9iHo9CPndnzixVTuxmjRHxi5/5clWP0c5j8jQlB4yjEPO+HEtKc
TxnvPHQL9QLHLteNW2UsXWiapY3OT7vER9XM2Lli5qdHB50s7IfCoqaG42myV81hMsS2ZPfxbAZu
vHExXtpPeWE/T/wbAEisVWORPUuQLrtq+R76GbfNKcTcVSKQqab5pKvIVLVhUFGLIqu74q9dhpUK
SmUk2DZwnC4ChqrPDoKs2Zi+P6JL2uIn7CKnkoQl/z75VVLfmBLc7tpN3GZ//T4JsAkrcs3l8df3
y/M+FRn/AzVFfQ/9zDx2CcwFbmB8S3FnwQ/Vyx/V9cylqh695uvt61jbjr5xh5wFWmk9aHOAuVM5
HG0DDmem+eaD6m9mN9lHOuz4ToZd++RZ1TfL2srDYPvHDDZfqFZjRxVuA+jVF0/Hu9iPYFv9PmAp
tVrcKHlQdQDV72bsPj30lo5s6oTGw0qEG2CU4UYNqxoCmBA80DUDS0AVAzwkevD4lo0aeOSxHLW1
6WBJKlEp2EyiBU0LlIX1oYzKv7V+j7nuwhL8a18UmJXEUwRLAS7f1tLgumeBVz2k4aCdcDzw10M+
zp9c32vYf/L8lroJH5HgS/Cp/qSiGhk1/WvUaJTuR73eq8mmzY7X/D6HiXbp2yG8lFgVboCHmmvV
VAMBpSiwJrkTXvBXJ6Yem52New0OkTPbGBWZqNPruJ0EB3vEvkFeUc2rkxw/gCq3tzAeMcJt0n6X
22n+3vX42eM0/oYyCjcRKKRb1Z/HAq6gnb66rRGeezMJ1kU45e+RV30XYT6gBBek932ZkRVQ/c3E
zi0HPzIZ1vCYlnW+ys38Aot3PGGcPEGm57CIAVF3FKASp5x/ddk1uv4gErcqAqGZnZBKOUWFk2fZ
ujMoDdTn0yQo74GptS9a1Ub7LERvUzUnz05eQF1gGUGoo80pC2oQMWqw89gPhonzpFpJorUv+pDn
SFeiGaz6ClwUWGaCsczVaxU2C+8eGeKih6jtm7hHRmYKbsiv5tWCGoRYO0HxWQRdd+kHgWTLVL4p
ZvRcQv5JvOxeUaSx4i4e57QNt7kXOOte1xAOUHFOj4+cjFMtFXyLU32Ke93GlXOPmCKmaBTKvOwl
RR3gNRwwNuvAX55bcAGviJU0u5JK/1Y1J7/WJSfgh2pdJ3TsNIbsxR/L8jo7Gupfs9tCb1iy2ALh
V67tl5i0y9mG30Mt53XzssxfZm1wNlM8ws+pg/yQWQm7ABuCUuhoZQgiZT0Bt3hUXcGClSlvF3TY
KtT3qpnzOz+2Ab48wluGnV3N7XnpvPbs9Bqi8qqNmPAME1P2qjamLuCt2P9ub32wjOxNapnPRlYL
TE451G3aH5u8fvYzJ9X3v5tqUIWZAyA04UfjJpM6JU4VhOdJCpg40TRs6gi75z8GVPOPvqbGA1pj
a7yBdeVssa6NH7Uh+3Wm+rRUxI/qjCogVUEI4v/PcRSwg/oxEaa3C+IQxqLfNvq6SgNv50jGojqo
Pj/NZ9iopv2gx2J8mnUdGXbuZcHkD6ql9iaqFUQmOGbuer8j/Tbw7+MANxmzMsXLOBrNzrMtd+MV
tXjJWxCjFDzUmC4DkFMdN47m2DsVgNFb86CT2HZhRT8UY/Js4Tewp9rhvlBhE6shLNzviwdIvzaL
r0EjlnVVgvVMst47qtjYqbwX8O7o3nm5973Pg5UvYyOXyqmKpaaUrY1apCs78dqPelzvvGa0Xqol
jJ7D0b7kg+g+UucyUS/TFlDHxaNrauMx63tklRysS+Mw36qWOmjQe5/ag+M42dOtt8COtrfaBV9a
pqlD4cwPXdLll1toTkF1haCJdr16ImOFjuvgEgMyuE3tiixcNxi47m59XhLaK5xTIca09oNn2VRK
Q1kkddRpICuk6uCN5XCo9PjBoBbX7sgUTh2Kgv0w26d5zsKdqPzw2UqEvSqRwv1GyvmKRPTq8B3L
BOutqOd4WwC5PJSjfdBrv7kMeIt1q8nqpZiazBo481+dnRrKOjvZGtIKNAyd9NAP+MMaOo7pTbPs
WfugkgQvf52WqXO3JJF9T+UFayQ5gHH0JXdE9bZkeGMaLPLxcu78HY5987s7rgvXir/U8Gl2FkS3
Ay5kyKwVGbepIvniGigjlQDhTsOikbuOspfa6eAvtU630fN+bt5yKKXIs1IInQZX2zZNY+8WE7J/
Q1bk3VzKXQ6J5c3y6uWo+tOlxCSjXt7GzpVa0cDiYmc+AWkzQI4Z2buhU/kNmgJlGFyRQtFN61Q+
/ILQgl4xuRM3ulm7Hy0NHyg5YclRT6FOyxaw5Ws2xto31d924PZcJIbORSLK18S17uoq8M+o2WE9
N7Xv1MPcL+NfJ+Tyrz2/T/7/Y/i1KtD6C/5GVULNf+pxkeCbX6OW0dnF31q3MRmpxtR94P80ryGy
sT0KaS6QDrxdms3oVcEH10kgt2m2+CoqAYBzKWIojZfZscKfzdy8LPwO72FUkISNmu7OYA+8bqZx
xx5kvnTpgqRiJvr0IbE2lhjnh2LIfx1wWwNli3fkNUoN5AH2e1375gOUCliewYKpvercU1Y692EF
lRNL5frsmL2FqK0cUuN48xbQZuTQ3JjDoU2ywzX8Nv0Wra6mBrRicU4J4HdUUKWAwgD8kuWUaoqk
h4MlB7LZ8I9W5L+CPi1Ax/7Vr1m2QTZPg9tF1K1fNQEkeGiV3KvG7eCgdaMn1BhvXepMhNH3sepC
QC9c63YIeL+x8IMtmjja061fvZqVI4gII9K5/gbXC8lfb8BGddfqolqrvqWpA5bDaSQOmOPm17/v
Fm1o4yXU0RO2eejeJVmonVCoYFtjxcHLMGvQjlqx/LAie/khSr/FYN7wX9CK1ndBqlu7fHZzUsc+
PphsC29aPOoMxsR0p/R4dIEOYm/8ilCDWucsu0SgBdEriR7WK9eLlB6ivBi0ovLze244B3/NVSI/
t8vLK/u3UTWrT4N9JG3I5wKGmG/F4mDr+rKq2tylXEiODJ1uDOS02nzUZYg6dK79MSa5d7p1ZdW0
bHoUTraqT02Y0zGhwoaUvZORPJK2FjthTEN3r2u6s2EThMunFYUko8E3rNTp3JndfkyQHKcWhJVJ
PeiHKUrQaHKG6tkXwCNH3a7WeWKHexWiBpARACKKxrfqiocJOeW5/zH247CmPoMClAVepIdUQH4x
fIzcLnwcF+CC9uLMR7RPbAzXI/ZAHQJ7eBXKdhcIa9eDWFqrcCH92FPsBk5R4X+9Xaag/nzf5VDQ
KUUcQ0s6bKLhqcF11ST76ddLijGYLmkojlXqm5cC0RdAaxnPKHWqOjOk46gaefYqk8NqACWfsdrc
YjwIfNif+i3itOiRaGR2bxe8Tbv1JV50ns2mON6uoc5usaoZktc5FxIBLV/6Nv0WdutzyTLt68z7
fov1Y6hDecYq0S3q4U5Hgv4oGqo8spWYoHQ36hRZP/9c8jj8c0C15/BQ89+8FDAYp2vI9bQN6t2I
E+/1ekahD3dObyOJqaY51gh5ON/YBd6MoMOGO9WtDipW9RVTl+IdjefYHwO3ZhhD6Qw7YWxvV/nb
i8W6h7FVlmJgIH+DW4zTwRJYUfNKtlrvHdIpQdMzqKpn2zCq58IT6TpAN+GQenOWs1eq+b0X/VGF
+BK6Yvkhyd48FNcZoJULNnNacsCWMX1WB6TfncA3n1SjBeZwKrT45wQQ/jreUYfaVv4I9Ec86pZH
Xfi3Mt1Njm7wqIuyZET37ipXp05vh791/i10klf643L/9hpX3Tz1Guo0qvO/Xk4J4Vlu+ZnSKN/V
WX+8Dqq4jHQbRXH5a12vq9q3V4z0PD00YfVkJxR09BS+BRSi/m1hIdPK1c4f/RhM7HKpi/VHf1I6
f/bHmT3s8054/MM7EEDI4+2rRvsUtSmt34cYSdF+NQ4iBmnFLZPBxZYuoOBiRyFFXCs1XQ6oC10n
qECk2NdYNnb7ya5eF+PJ92DSB0hvvqYwL1DD15KTJpvBYC77fAIpkvRR8movJkzMvD2rQWvpfzR6
MlwwabkvS9hVqtuEs7ahsostgZzjkgWHTUf9T40Oy6y/LPG6AvnerqEftihmgRJSgzXrMraZEYwA
+epGv+jwusY3WCxztxkiI79rG/Q6GzPuNnbW0PTD/M6rzWzH37BsGxOc1TC4NoIcZpuurdodQcK3
5fHazjUUDBDngtaMIrJDteZxtp+vY3aauefKFm+ZiXKz6bF3cNDGahJDsqqz4LURcXXfLf3btTVn
xrMfZmvdG4PXZEGyPuxrgRsP4iQFKLt1GccJRhFol4zDbJ3aGf4rnhuoHgLXRS14dJ/QN3VeUI9x
1sBQk4Oaq4KjviA9pIInlEpUsLrULZhs3F2PGdF90CN6ZvspJItoth8cNCzXKVuCb8a6bbTkO7uA
BuE2I3gwO7s7mai07AK8wXdeGBmbPtG8s9YKH/EuzgCVxHwdR0aRWo6vw2EcAi2YWiDrHpYHPazo
bWyXMo8WiQd1UAOV5PSFDun2eC6PduRj1JhBT5xmY5/rM5pEadT5xywvvhW9P8JlsudP06JP+8y1
gGJUIBisOjTrfeN2xp3h6e0Kl1xj13koKm0aUbu4fel8DSQelVJQg/ZmEF/xqAv5xb3Ne7pWozM8
r6fKniTR2r0INkCrnv3JZsQW4AyDtXpJAJYhaj6/UyNcUUrX0E8bhmQ3a5rYhFUTvwzKG7xLN7W/
DI+qC995e1N1GKYO/hg+FBF6uubcFN8qo99kU+p+dsyoowgbAJgp60/KV9lv4+a+M4KtamnYmw3D
B6/D6zmS4oaTXGuhQpXPK3ValDVaVNr8vcWvA2FctkytPm/yFi+UrA9sakVGcXRC6MdpXcDgAsnz
YTSTHI5SE3yf+VMji3V+ST3BcOaOevIwrw0/a5/KOBF7zFZCkPwLtMBSpLu807J9pU+f2Rwj+CQP
DrB5fGvkKSK16blO+162wxBkUHIdMFR07iB2UFTUAFO55J0CYe5YOzXr2cKB8No5V4chsslDo+8e
rPQlDdajqbMfcjCsmJZSQ98P+cRsfIz7KXspAsQTuWWTOc2M6GymU/GaBj3pMgTftp1SWkxT/TJG
zQ81KKLgrUvj6gJp4h3u0HyVn6JiHD7O85sSnjKkIJUNBO445nyqVFMN1GZqbkIAOFKuAc0qdRDz
DjUgDYUJ8ikroC/zvQe/HI651a/hus+SSz+j6Sdqc5Xl2fsseveg927ubspJzy+LC/dJhti6+R2V
xe6gWp5LQhTW3f92JTWqXkfT43cPZPqvq5lJk19Gx7peTYUN5YDYQ1Xm+2oc8t1YpSn6KWH/0uNv
9SgCba1aU1+jydCFcNDxVz+aizm89JHnnDKta1bFsEhl88g7TXUfPajg1AQEV1kRbrtBiuHsaL3W
oY6PfIui8hlhPhw7lCyXbDqh93rNeanRP4JlE9Xe/FAvS7UCpS6TGjKV8bd8BhKVG4Nc8QkuTHNR
2Y8It0p8c2fJHXQpHA5F95yjJcvNM2+3bm4FX1Cuk7xeLD0FOAtqn7oxF89BBycpw871c59gZhr6
753jWm9RoMfbOgxnNCtM+2QHTrDTsYqCvxZaqwbj02/UkVZKkS4YtHfhgIx01a3A0scRfn0YXHLo
qytFP1JNGPiop0h0vmqGv5t2pj9c54oM0PiUZsO61RJ73xce1mDY0K2muAoelTmYPmoAamMT0iHS
ruYaWcL0AV2p+HEO6h/wNqhPpFpKbgbcu2oWSc2tPkv3WtnbaG8mPQ7tlPPXfqrrV28A4CG/mhai
0a8Ifp9JsQYQT+576TY+yoM6i0ob3DmGaY7/ITb1qD8mDg/mynRyZIbc/qTwq/qI0p1qmogofVDN
BPGGk/6vzTJAY8CFSLNSliK11mXrqK7EUcN1jrQhqlGVAwVfjVpSubc9hIat83nsde4Z/rBWeOQb
bpkNj4GzePQKwgaR136JwYVRyhqL+KXXG+/sUy56UulVML48wXU0vWSX6vdD/9qlAnLJPpZRauL1
M2tBQEN9QX+frdlbu75I7+OmwqBp6VCTse3mq1vvLaT5to0ewHBaAwzON7ELZsF3jbXyh1EGMOoM
jjHs4wVRgz8GwOL/1FHbOd76wZNGmyHNcWLykDZi60HBIrJRueQsitvDhM/B3a1fBFW+jr0CnTwZ
cT1MLcoaYU9lKJOuUbEtwou8XNXa7TZs068dtkPUvbV79cY5YIxvrWhxs8cYDyCFSlZjv1v/Om8J
muwYcidflcGYr1vwyhue23hb37jnN4p658xPrMyc/dTYctMZ6cFIUrM7Kd3aqcF1axhK2DW2/pyR
a9qyO6qwOfOxa0R1ZS9AtD6oUVNzEQBa7BEQohydMVpFg6FkeyknGy6iFJWuba/BVssqoW2avbJE
7KWDot8gmzTN889WtlT/7XDrM4vmpQSCdlCDt/6wbeaV4xkzVed4W0az9Uzdw/3Q40abF0v7olo+
cP1QsE5VLWshW9FZ1waK0G5P+XoelukDEn8qQjjd/JBo9slBDRUWI6KCbmaAHpeHzgx/nf27vmRC
YMluGkjt//dgFTI45ieTLd7+OsHx3FOKl7FtawZcJVYuyEk3R6DImCiIuHj2vQI71H7Ov1ugspyC
ShRlGOqpKOUbI4lc30DTJ/HwlheZ3eHnESSf8RW9lK1Z/7Bs894dyulThpnAJvCG8M4sHO2UWTkp
xcSm8p98L/JSZ2/RmW9ui2hbF/XiNUA6aoP/vPYU55BPWMS4lJG9aefEiYu3kOPvi5A65sibfEy0
QpyyKojO6KgbB5a87mUwQrxCe3tVGL3+xMf0MiZBda/WaoUQ3QEpFyxNsrNb1m9t6pYfl7mOthpL
IlJUXnY242Lc4VWVviKC2KyaYlx+xO8xUhs/Ch6qq6VK9D3M4WI9DvXyADTks40K6EfRmOWpJOG6
xvFce5sXRDBzXnunRuO2/AyKfycdul5xkAA9PJjRaxW3+H3kbfrSZPOw4QlZPjdOzxJuFM1T7yNZ
U3cppIE6pOCr18ZDNLUw24zQux+y0NoZsZbcgwoQe3M2awSnhLsPRL5cBoBB6xpLg6AMq09eLLYJ
yZzXrjGs+8iuBXQY+qu8C7aYvYG+Z0PKCrZ5SKErnckTfjaqFrMDWKvlFkAVCpkoBT+rQyXEx9DV
okuQkRCw0CR8kLgp1/GhssC12/aCmvK+LR3zMHrGU7tM5V1KeuSu8LBsWKVBaaz/+Y///j//x7fp
P6If4lHk0AvLf5SUgATaqu1//tOwLf2f/6iuA8fv//lPx3b9wLZ19kYOOvAuxRfGv315RsNNxv+3
PvNqNh1jum7RGj7O6QEnFyizhZJKlgd4rHggNPgC3frUWWwEDsUZ8lYoh/41xQH8z2rtb7GVFGNG
jV6WM0jwLZX9c0505+ChShNvLRv9A4NF9yHqI/6NpqR3sEoYV11dTIiP0KmTYUX0LdRXuuBe3LkZ
ekPAmjeqqbmNdq/OcI62jlPqvMLc8y1sYP4aaE1v24BJRLFXDth9EGzICpqb2GwOdgtoKhwd54l8
k/lYVThQN2R2hJMVWM2UL2osznL3CXRQfygbLGb8Kihwq2jsftvV46vrCjhHdjHmrMajB8iIqA11
k/tgQVR6iANbvxhmxgqm9K5datAeU0SdkgQ1RmOp/xdfZ7bctpJt2y9CBNoE8EoSJMVWojpLLwhZ
ttH3Pb7+DqRcpap9T9RLFjJBubZlEsxca84xiTxefiLM3/q6O2CpnZ+Q3dLeLe0EJXwDxks9w2q3
Pky3z5AewWfNzE6/zUH4O8pn66NOh3aVQ7LdqzngqIy/BZurcjOqeXUTCnGJ1tg+AvOkrrkEL3YN
5D6gg+Iob0ZahStcxKh8l7uELnFMMGve4Mt0sN1ip4nQ3cipGAPtbpgtcj1VXFjUg2LkDxQCRsG/
XR7Hw14nlUBZBYvlNUIRg4lVc18Q1mG3SFPwakFf0ssoMrgJ8vJrddbs7E4X5R9fzP0pL6r+1EYT
bC16KUjuLV89pEU8PZZFPuGNUcONnLYj32i5jXaTe3Q3p8fQTN5NxzEoEa8glhAcY5K3CdXFqla2
b/8sxtjc6qiuTlrkF/8xyLUw+3CcxHmylRhmR2f/0hoIuBN1xruwNl0cArP7kk2R4hlYnHZyWkVG
BkN5yI9yCn5tp/a3TKuTBzmEVZoeJnX4w2fOK2YbNhGYji0BJWLHAdZ5U6ZXSJ/tj7GOITlhk/IM
YDpv40DGZd0Nj0K9m5QYiUmsYhZUoADGNYxvOm86sUNpy/5v6S+REaquqMybWPZUHsUCikI/5jBV
SRlRW1dgMSidxzqjmTHnnP7Hdpz3NZv2tzl5Hpw8+UEwTX4oDUHy97IsRPWHM6J2T+cguW814t7b
ZT1ViI7XU51ykFl2r1PXrjTR9AdO3ATOG7p/oFD+p53d/KbaY34TReJsam3iqVxOxpm6wgnrNn1J
vABkzbr3hA1kjzOP0O3Qm8DIlqnSu9BhtovjMJkg3pJJ7fEVMfyegujRnsfiwwm4adZG9dpYAke/
7XenoDZLzwXMELokjNkGTH45zIujGcr/U4ST69paWnXth1Ag41ASah5OMeE8F+qWKIj3Qc+Ck+kX
cbzBi0PXV023FWJLC2vRbcAxedOrit8wWQ13cipvxKJba7mtr5t0iRp2tLxdDa5ango/r052k687
q5kPVuuXp6AzSo9jc7RrCVBYAw8tX1EWhivXvMYigrMSGHd1MJY/cOqbnhpFAfQEU1w70u/WPg3b
zyH+nPpSePg/0qM7xveDL9T7XtfHl1b8MiyCMB28EuzBlPKCthc82ZTkW9Mo2YPEWgmlhhtyMDpk
HiIeyQcAjq6qw6mHoQ0XdEzpIWjtxlad5r236lvfpuPjSPTzSeiDD2KZdSTXb3irBq+pAKBMPH1u
bOXsbS9CmqKaE93kGpkgIYbrqdqnSGRoP8fdzsm1/B79snHnDvannE2af5r0PnxohvC+s0b3NxkK
WK6c/GPweFgm0/CIDykfLpWeZ9RTkO7Y3XUe7I3hDOWtrqtkF7CjogQbN8QuwPqP54LEZxAoJHPZ
xR98+6Gb/pkHTjF23KnPuc7xGIlrca7VWhx0gGTrkhzyrZkMez/veKuMcXWVV66BJa5RpmDDJqq5
USJEDhzbNfm1prtKEoIYjRQ2QdUYAUQTce9MSkF+DTugKfs5Z8L5XZjNr6lS0xceb5VXUoE4q/oA
WaFiDxL04QHXknUIZ7q08op9vkXX7L8XaR/v8tJP9hTjPtwa8+RkRMETgHLl3uhghywzuWQRpMA+
wz7J2aRk1pLJYnhhqyuPLsfkEx3m95nC222mAHw1rPQjifTg3a6nYoPSOTuWWtA+Q9KAr5+E70Od
EetC7X8PnTIqkuaF3+LJNbryJylQwbqK3O7ak1F3wv5BRHs2Fj8b4oc1Hr93og0oL1exfols9xS4
BjGuyywezXqnWnG7bpEXewBqlH1sJuYPJTM2Dcq057CKq3Oqkng0RGb1CkRhUwYz0p1Ee5RDXKcv
Du/vs5xxLJ63hB1Ym6iqHqdxUvcIlIpTrHb5aYrN/OsqwgpGEd1uTwMHux00rrXThcW2jEgSCNQ8
PWmpn3wNcprzrU4FbFn8vm0Wg7Fx81L55w35OiMbenIsek2hSKtU6yHlA+A4Vr3Dnw4gv6P0ch3d
6adCf+nua1Y3LFmtvkrrcty4HA+o5wi0nDPEIHuZSiNzVdvixHmAzdRSVMDu9XcqXc9yOsDw/OeL
I1qaG5OEgV2KqoUYevMt0APXGzp1ZhNqG294HXnD8X3iONUqWQrtKYKeO04GSKVEndTUifcJ2tpH
eynZYz0lh7pf9nfLdMKneiBamup1Ncf1epzvy6wR+3KYyfQlKwojow+3YPmOJIz01e39fOu3MfQ8
TLIXRbTjBXGg14ApPLouIcD08Za7I0fbWE8f+iqJ9imZgcSlj/UrFrYn3WhxD+vz9EzUCFXHuH5N
7VI7myps6Qgi79W126sgw6bG8dj7x/rfgz+bHJK04CoMrzMs9YoCWnuI0+B17OzkDUKe6Zk6kC05
XbIe+Gv1L+A+1sjGWnYm7vJA6FOSu5T+8jUNdQCBKRinI2rYnOJVVG4tuMZnYxnklas7K1hUw1HO
VGXSh5W8pGZibG0D/C8svWxfhdaTVZokboyLSz8Hh8NmK5jabRs6C7CW7Rkpm2Lz9a9uYg5MEtxp
X++JZeqCOzzIdwyuh7/T77udS2iD2jcmca9t9xR3eg+C0M7xUzHNNTM+lEA/SEdgmoxRgwaSjaY1
rAGpiYd6aQd1TjTcNR26mWLA17AEMV1Uiw5yY/LMiFr/YXZiI1gpS7AVEMhQUe55hBfvgNqDdV4l
06Oed5NXYCc6k+Mndi0pEggDwhsshXg30PI6+ljWUcPYs71tTL3b+51zZ7cQ+jiGNveiUsAEsUEr
FB4Ogm2DB3tMucphzILg3h+TNUfH8JJEMbiQFNDavilpFmkprTr48LiOKq2nqdhkC9Am3pKBa1+T
3tC9oVCG+xmjkuf4dkCFOySe0C3a+2qOIKE0SbSVUzmwU0PtoqnX7yWlA+aERXOviCA+5QsGZXRg
ggxOonhTa0SnYRnklRxMrNxeizmUHXYwH5TGmA6m2k3kFv5rKtfk8L0mX/K1Fv+wceO08+xi6g1s
CvvABNwhO/Vw+N5xO3ZeVg/N3WCZ8Y8OdkxH3+Zd4HHZJTzfdzZBXDcts8m6jDDOB7G/n7qcRgMc
ZLamdJrsfgzWck0OwtCqe+MBuHV1KvGmbKEO7JKes1EZmBFKPodqOZXGA7v/jTAy5W5IWkrOyFur
w8ibW/Pk5dc8smo8i8stZAf6pndxshydIplodvN/glL5PhpM8ZLeHNoSL9jnsdoF0I/U3l93Ip9e
E0PB+6BktCdsVHro2zZxobavnEYTDBSR7ZmF0b+GIl/5uIbhoVB6jpKQxLC4z6iJsvY9/O81fRie
x7pHYI5akKdoCNrBB1FHSdJmU1wMh8Sp8DXQIx4IgIfSBzCq4gMPCfxSTsI+DZ1Gpd31vTwsgp0V
ly2tJAaQjX+vdNp5lM1yjjWuYyq7PnaPqtnH3qg0a2MxjjeTSotQi4cHUTTzCilx81kp3U7vIvHD
DSzN0+MhOCpWIe7AFs6bLDe7xz4bnb2ta9C0Cel4rKOGNazgoZ3cdK0vz1FsiGej4B+hGO2bnLnU
O2oQD48AFuznZoTzmuj5U8XHeddaGJp9jrFe0VfDwVYU61Yl6e+asPaPTDPKVW9pDZEJ0XxMqsTc
EDKYQrnjhEVwC5Q6FfoIpcLAY/NMq3lZ68KI8M1Zi/eT7E5DYX0qrR7Pql0QUek7Pi1k8P1aTqRj
B0ArVu2DDmF/00wNf66ZGd6I5uNS5dpGjQugHexAxjn1TwSijWsjK/vN95q80S935ZW8IRIo/1OL
uV+u8avwPYNdxb5E04TALIg+ktS2oB2RpNLUvX3p8N6trOUG3Yo/vUGmtTJ2zjrCuYFncdnjyWHq
HK6KhEV5GVaj1zoBMdgEYaxdnNiblJbvSQekejKXQU41KLkH1ani1WS9WzjbXp3UphxqE+sppzQT
R8+CNLuX09Eu3wsQ7vcD8TZPDtBNuawCGz2auU64hRrZr87UTnQP8z2AC4NmD/yajtjt13BEANZ3
avk5NLzBx0wnQmHwOgU1JFKc8jzOifNR2Eq9UhDn3gFQJe8hKNuDSkfiawDa9PeqnThXrWIUXems
mPtQM5qvl8irWt79j8u+bCOvQL+18tmi+XFJPLoGy9AVHSfZYrBgcqravbkMgWNkW1KN6P8KG7v3
SJIMnPKnMlOtU1uH1i0coaGQlxiuaJWbN7R95g1xJ9ZFWOp37MnNmyj1+hqY1lbe5L/VvIKjNO4c
0yyuBZCra173+nmIu1WcmLte19KrEWb9fUYY5T3/EFBO48rp7+WVsLRwHVEL3H2v8QYHW8m2HwjW
f71Yn2svg/HOVgHMYkfH6s6Zx4+mdNKbUB1x6iiNr4uunN6XdXAq2Q0MrDhFiKzB09mjXC+xsXsZ
JzggDDj1iFLgoVc25R2FZetQW+0tsX/OReQTjuE0DwQCqBcJjKkaOv8AHVw07/BmwEgQceenxiae
iuyJIMuBpvmd3XXlhudT+0qe1LRppzi60zXRvhpV/EY2kX+dHMenQfYmX9TrJNbEzshue/mZJjSa
naGPtid/phUlDpPUbI9ff6JZ70kcjh+pqRdrJ+t+h8LsDt8D8vz/nA5DSF8tHv6/tSw+GEo2PRDn
RcROYGR8ZcGnsJah7DiraPlNXygTWqnpu3RGQxGTtbWuaoogejQhqQe2sFJI6h7yWPyuqvxVCKd7
S3iirv2iFo/zkGSeO5juBXVKyKmlNUkAcBRAQk23NYxpQy1B59kFx4qksPjpazoKNV88aoROcVpH
7mMTXr3wJKIFMiGHMBi0XSN0GMyiWfQuCR8YM7c/9LRPFiy+89APFo4eOiQb6J7R65g0iHaRrA6h
N1AGo3uO9K6te/eh04gKcMyo/xEbdHtmU4HmyvYgZJd831bOpacmty9r8gtmAhgwYiyXScj+dphi
oCvhTOKZEdAJ1Beze05O4jITJsz7DNrtWk4NvVFuYdTuKZCdOfpp7Ncn8HlxGf9ULas7DKaPWHMZ
HJ2jgUFkzq6BObKLqL94s5iidQj/7KVt2DCw84t+pJqGZtWds7exAhsaszt7z9Tsd0PlOqmrWxPa
1aFaBnlltwP7BnmJH55LeQve3574ZrGzR1tJV06d8L0kL13V7kFMEiwGl5Psi7AyjoQ/XkaH2m07
AkhgN63bh8DNnQOhafbhawp7cV9aglBJ6kjSSxg30/RgD055bqr8KGdynX5pcnS64t13F8/wLOL0
brRoSumLIVi+ZB76ZlfQa8UPggHM6Gfx5MfPmVLgCXExr1oB5aFOcTyqTubvmO8WNS6dnxRBfg69
m7z7U4mRX7HExunr4Bw0+6IpxZtONvKuLe0UCKHQ3jlvVDpuAkicuwl/364xJ+UNxRcQmggpdPNg
EQayMzrjXbYCv1t731O5Nqr166A58VfzTy7JV3y3AYVF4gq/8c/vP4M8l2IFT6Pe9x2OTHsiz7Mt
801tOPMHcEx9bSeadjVLVxDNlwE36c2t7AW0P+gkpFd5jWGUB/PSIWi0JyXsaez/e0Uu9xAFxwFV
kJzJoe5wpvKMs1zXeWIv03rdMIxbdazcJwuQ777w63wTVCOl335ujr7rDit5l8DY6lob9JKWmz0x
mo8C7YqtwFBrCgy8CAQevu7NeAjKRLCfWP5fUmLD10kXtHdFCv8jiK3Jg8RSIZ9iIH+jOtLA/zsl
/1jfBU5zlusVYtNyJV+n+cYPcGnDvqdLjrxakPSxNDjkMFDCuRR6puysfs6+Oh9y7fsl5GaH2jhf
/rEMTZbmXBt2u3/cqM1o3GYJebjyRhUjvZ4GtToSOF1sagK1nuasIJjMiPvXMvH5qh9njNBujEVZ
8z/1XLmjDQn2oBEEU0KVAnJQ0ZGnZL+y9Wmrbmvbsn/ySOiwCWskVfI28HQlVy+JDsvZgMp15w+6
e3ZBsnmimbLHOhiyfQIi/pw3eEFW/QLHgX6obIVBB8ZuewHZkdvyhrySa4MB6KBSzb1cnzG7rKuw
hrUuguYih76ato2l9Ud1zi7/u8lm2f9ssbm2qgtHOPTYDEs3nP9usUHsB2TNsWcNGmidGHq26toh
P0yLxjft6+TWkSesFDyoXSfBvqVjF/HLn60vcFB1QE6tGJa2o4wj8dvcCLOHFGnyB/9rDcS4N71S
n7RGtGej4ksGI3LwbijDVs8FkMsoTkidTlKP/Xi2VTVDzaHSj1BSa5v0WzW+U8pW3Ce9skkcvTth
1KQyD4R2oneTiw3t9nkdxSotpyhIdq5vN/vIHlCj8sE8TlU/7UweVVclUhKPyPtpz4++REuJLVkG
2iz511CLvt+1uf+skCZw+N+/ZOeffUxbhagI5MWyBNte213u/0cfM6jjWanBV6yaPuXf/7uJyVln
52eDAQ/l341NSiQYv0ZSLpQW4CwFs0KbVa/zA1pCy5SDFaBL4r23dZmYB2oMzppADmBJk9M8BfA5
eGp2011kl+a9n9cAwZSg+ZV91K4S/tJMvVg3ulaiD0ncO9UM/G2gA/0ui/qXqrbKzWr4Ztsqgf5K
b1M7yWFOHfVk8Ks5ZY4YUdNDL7CF1dxGDRysNUAIkVM5FIGlr8ILQMr01MOZeqlDjPPqELwFs2vs
aw3VuFE34Ru1nk9iUTREgWnE7ge80PIqTm46vHgo+TnM0DW91nmfR9n4oA6Zv4qCZvhVf3TB6Gw1
kU5bKQSgQwJTPuof5EzXaxKAFQCDeBmCR18DU/e//00N27b+8dGxTQ0OisuXJwo/Q7P/0Z3ufT8M
prEyqF1cujDMPxGuwIV32/Hah7F+DIo29XDIN+9NQwz68go1jD9V0uXTysFgEam+F3Vuc65yey8j
HXRomHe6qb3nRQh8o3NH1J1r8HD6A2Tn+GZPLm2rwP4duS3pH4Z41aXVVpkIPwnd8D9a48C8Taoh
g7UFYjieLfJJYBjWxob41K1VGf3RGlN/UScBjF31AX9BnlHQrQTtfWuJKKxwzJ5H0puHDRsxtpdj
NFEfz6cVMOPQtd1TObf1OaOIee7p142kI4E7SC3M46Y4BklVHQe65aGnGMiuQ1zdVrCJ9KShHEC7
c3LScA9682wPs3ZEDv9kzUZ7AiinPTmiuyHR0i7TVGhPnPfTdTVlRztuo03vJNPxezCjbjr6Hznf
tc9aoVGr6hKC5hJAwGowQZu1U+tKjd28Vr1xiYuB9LZlNjhQzWxLIWNgbNF/p6b+kLCZ3es80vdu
K5YjvS1WKFnEL0KJ4EVvAsVxOZazg6/UOKKGs1zC9LXYyh0KhH+OrzlXdPfuVV4BXG42tTCzTaPG
Bwpp/klUYLkifParMMuAbQydeB5E+6sax+AiRUTt6L91JcrfBrQAcJmQdrSqNzfyeAsOMHw9sd+r
NyDxcZcBaDo7eR2eBQjwsNSrI6Ic/aTN92qKchLqV/RcW8gwoVVA8FqmlMnCbWfYiifvIlXK0eG1
2SbLnC0h0MPLyBflXBbmVgwi3iJVDa4D5yVMB0WxzYMwuMaFgwR86pJ6p1H3X33N5S1oQqTIoBjd
meCNxHrkmbIz5/4AV1elQMc2Gv2lTo2T4MOqQmLPWV+7YWQ0NoXACSUlX3Lo+F4aAYvfyxkbc33v
V9m0Epy0AI5AEZm6Px3+9GPY9+YtqfLp5AbxS63jezIKd95Uev9UkjeFmjad1labK9eCHs1zlfie
4N3+gQaUuI5scI5aXRkPNDkTdrL+8KFBNyT6Drl2BRMHK99JN94JjYU97bhWu5JLYlnvjbLj68Ss
1giLSWQ0dULFUyi6Ct8INJ+XqQN2iizJhVQ9HSLLng6CPzhbybmKzG81TN0v+ahFG03cr5FY59EX
n9PCLY0iHuJtadZ8ZpimtvpkahjP1ORgQOk7yY9galjVOXNpbsdFbm3kmhzinox3SC271sAjRnUq
gqFlzzPZHsslMSvZAXqQVPkhQky3keDvJ6eS311raFoQM2ketor2DBsfKrytPfW1lT5W+e/Jyvgw
q1Ch2vFXTSxWuJqLZts1jfLp5+WfdurJp4DEdvH9Bjwc9R1P4g/qaJxOpKT+ZRrMCrbevdbYFeSR
Bqf9NN3kDHNq/QDgJATM1w/+FiHgANwJnjX24B3WQf9Q4/Ch+bRcfg8ZbKX1THdmKywCQslfczyd
atxHd+TYpH0EyVMoku4xsbKIT3U53jAwRN7ST9jGvO28VFHMU136fLlhGYdc2ZinhRF6ojUFeLWI
re7Ojp29MNyeGFAjUI8T4bK7RuPre5kBV1eP8koOcahHRDlUuCIy0kRx+83pIXSUU1bZABMqJ9vM
9Po29GvSc2Ha0a6Dnw2NOcjOdtukZ3lDXsk1OU1Fra8Ah5r83fgx1Ox/X0cN0FkHTV+hJ8r1M+D3
YNfRXuddzXkfT25t4kaIEp0ozkdQtMF+VOL7LBgSmm0MVMHu+6AUvKP9ccNOdvrRK5iG22wuz5Pl
Bi/5XLFXZb3LDOtOUOoBFJ6YpyakZpUQ2HJOOIHgaDr1BHOe84Gkha/1GhzjsMpCkF4+KuK1fDGA
oXwdZm3tWVPBr2cYOHVn7nBP0fgh8F38IEuPL9fr25Sp/lku5XX2O3BsZ1eZ9lvlcjRm/5rkG3Xo
ulO4BNqhz0ZyYQTpNkbhH6/4oszXQQ4OXnOzR6mQXWYjqJXHrw1WO33dkwrp/F8zjlyjpzqALpyw
BzltfobChS9c52l0rjFGGL/jIbXfohHCF6cjor2WqT6B8Bjd+mUwHERjWVwmW5Ooy3MtCt3jgxl4
TVeZBw3c7ya0xEH0hfsRKwhIaywtl3Gm4pUMQ76WN8BVHbDPbDqlyg8iG0gR/I9LlOU81q3stR9q
92BXrnuQV2qrutAOGdg8/r2SN+KsxxrUAI+sWp5TjeqGazBZ2gavVebAYY4/GxrGquvu7Mknsz1q
MK8iZ3lCKh45u0mh2hoTc42QZ19DzL3UIFW+hgq9DYAW649ZF+JCYDuBQ/JuSvIanZzm8P1aIV8y
fKbKe9jHxk7TxGeoRbV1UDqmQjHg/UzoxFGbpbtAS4h5YRsgv/zlFYCO8ahG6Usb1MWxrsbssUzI
KxCtHh3kdLBJhM1nlThuXCIFp+/0M9JmulkAUB591Fx3C7OpK+ocglhhnFUHHZC8ys36mlV6Q4Wz
1I8aPaFdaaWjtapTWqmacxGU2Mi4tv1jE1oPvcEDekF96XKISpOWScv3IUtKrCYPZTcXMEUu3yvy
agSdisSgvX79MLu1XaSbsHTmoHyciv4nwZPOK8jCNWo+5SCHZLmaSFt0wni82ii376rOJu7Hrsr3
0v+IRxDG2RzjWkG6iF8/HR/E1Berwk79j7lu/yQlqcqYgW5FPzsr9ijBK53dv1f2ckWdIXiVV/Ju
ksQVFHPa2v/Ha+Xa95/Ewe6AtKy8g0jgZWasncvF95XqlnqW0zjH1BR16eu0xGzIweeA93WVppmx
o0rypqmZcjKWQb6Cgl9z7BzbK2rg7lWcaCeAQTXNqyncWyq0kGnCTgXAOngh5Bri7FhPnxZW53Sa
jZ3jqP3BNPN9R3DLT9sMjNVMwOQTdu8ZbX2CsY+29oNllec6Es4rTvTRS8dRPyaiKS+5ExdwUByX
oKWh6FdBAFuOQne7Q984nNHwtLTYR3ubaOPnrJT12U3AoSStXn8UbniFkR4891GqUV/TLc8gQpqe
W/wUlgqbMDWZ95IUAxo/o66O2EEiIuRdq6WpIepM2Xa2o6JASft14uJhjCwfFnPETjU0VAKnav1F
I+jDzOrxsS7Gbl8ndCXIb9KOzrLdHogZU5QmOciZXKfI+femvGpFRC58L/byFXLp+8e/X9uqH4Fw
1YOYWgf/Jk0Zl875UQ72clUAHhRreYm0FuMhnIXIbINjpinBcdb1gGAdpvKKfkJABzgINjNnvfWS
mpQ4FIamvg8xSANozHgYzkFz9fVfo9IGnnSDSF+IlZFFjyB2lWVFdYs5ai1J5T/9Atx+2hkeHfl0
qy4YoyAr/w5yykYMHxAmDL5DVHoRgflnBsOUFab53vho2WozS24ctjkVh3EOC1SliOlmGPogccUm
XJXYcDOPr8N4FcYdkT2OGVDTMKb3xBZ3ZRBNz1ZW7vmm6DZFqRmPIf8JK8mAJw1n1RCj82rHnOqh
5h8yQfvUEhqGIrbNwMYct9nJoLrSooeYUpKlW1xt5rnv1xh7JrjkBvTQth2/ruSanHYFYLQ6yD58
S/XKwhC/TDP+UydJ+JwEYti2ldAORr91bXt8tvt704zKV7p5gHr66Am+yr7NhPJQWexR7IIWmzQ+
B3r4yXFVeZiaITh/r9eh8vP79S1A/hXKSvqOtfUYViUihKDezkmZ0Rurqmg16OUPswLK1i64LLyP
hmfT1qZNAQ5rtl12lYO61LXt7MnIxnEV5BNK7Szq1tFoZZ/tsDiLnfC5VazPMqxfw8VTlboTVgae
WDsLluRjoKr6DQVeshurAZm/40Boadawz6Z3uezMhrorXXwBRmye3Q6yQiHi7mBqKmYsZkHg2hcn
j3qDHb1xX1JjyHQdIbLCe1IN1Fc5zZWUmM4+dPwLSRDJnyppDtFchr9Qmb74nRZ9sI2mm0qezI9g
keE1WMaek7m21lZDfA9FLLFJIG7cO2AhV1nbfFJgDW+JURprJ4m6V5E7HBr1afo0x2A3FgR1UQz5
k/ckLuGheXKzRmG3wR89GGTiki7ZwpVViLQswquxWCxRvpkrMRH25HbKmQ1ld0g6FYx/FoCeyEOY
votPCSX1aRh9GGqIyO97aBQbCu5/LHMmVnsZ3D5Pz+WQvplqYO/kUq2Q5Wope9PU3VvK7vTQJ9qw
Gqnp5etcyalONQ59MzPybxbxIkeg+H/ki51yjMjgJf0ZB/1KjdTwZ7x86aGFLFH9zc09vTGVXjx4
ozGbnzFj10+5KoBL5hwzOOi3m2Je8oECXKcNmM0HHL/2UsDyj3kAECLkmbgjMNu+spGFXWLG7vOU
RjU5hbb/UyvKHaIA1D6wXNeFUZAEHTd/ptn8TXluOiuqrl6CxtgHvYiytSMs3TOxFHm9rw1kMzIo
TXsJnWI4yyXhVuaWfRhpmm6217DzXqM8/jvkOhRMtnrhpkmcekXp2lkh3+Usq3cJEYXw7I7RcpjV
fUWcqiJ5sh2NonTYpIRfxDSAYzptVQ/ATU5NNNIPlfJLTnLX8IqsaM4YqSAVUjZ54hHvr8o09X+U
2F1cv8g/tZA9pq0EAeIoCBn0qiIz+2j6yN64rpud5qykS1ji2LPcJHsVbJxrPTXGTQBA4hwtA1RB
0HeJeMxnw38MXO0pSwbj3AVKfy4KOCaOc6IyMb4qbM9PgkBaEgNr9SVIonWAJIwwmNH88X0VI+Cl
P16Xt4DCHfAg51TPM8TO1LikhqBtrpMXt5I38D/TJumOLe0Sr2gV/xihjT0GJi4hshGsM2/fdh0l
ansrq6K9qQpZQvVAD8H2KrfN0atW2lNr0TbNiY3ZyqmhWMomT/sbIDqsF6jcsHVj4Y/MYTqXfaQ9
m2GEMQ7lbM+Wea1k9nmkOWOxN4pTr+uoS5GCq++pBWk8JhTrKcJBHzRN/qP18/DQaGGJFFTkP9zc
atfIJOaj2waE25SRf6wCPtqWKjgr0Vt6Mkw93ShWRqRZ1/a80ZCNgKkvVuQZKw8xcqgDSgbN86ew
e7eAL+v10P8ciijmG9h2sDl3Bk0ze15Vrh9jBs/Cq9JkicmJ0509K7wGNRrYknYJmAQGRa198Fru
YOyTEU32VF86Wyke5YDZii91t4XXas7FI6ZO/+AWcOLkXX+quvsFiQccRdlA8sYXPrI1X5W2qO/Y
rX+i0HU5s4t2r2v2+DJqIP17emlqZG6yupw5OMbOoUZcdJiUkaARAyuU0fXpznUGTvBWT02UcKlh
6K2Lq2joDLTB3AH+mh4E+rD1FAsUHX7vidnY6AMJ6ATMhpcwSknnXKKy+4FkAmpOH3Kdjmx2FK67
JVvCuCClC/fRDKfl63yDYbjeK+zgxc7oY2K+iNnymqlqVx3QUcxodnYal0FO/6+1xt9TMQZDgAPN
UySMcSEvIrAMjrFVPWULcxGO8njv9k3hQShyzLuHr5KHMdflxtBrxWt9t35QraY7o6Y6SLFHk3Xh
Q1dTe1qUIFITIlUjmqWEVLP+JRFxMLT4ujlf5Q85dmzv/ZFIlq+fymZji2yj3rRp/bNs4b1qJl6F
3mzKQ14kmJX5b3/MNdij4RiSQ4x2s1jO+EZsZIcqiquNYYT5KR2sP7I1KJuBhrH0uOS8SHAe1ll1
8EPAzLSnqStY+G6cZSrX3CgExzjSDCT/0diHoRHe/z++zmu5cSXbtl+ECHjzSoKeoijK6wVRKlXB
m0TCf/0dgKq72pzbLwggQe1dEklk5lpzjvk9VpH1wwS3W15GD0oyyyTBsaQ7v3bqsPukLYUwXLff
sN1KmBE1eIiI6qs1F4ERKf7rQerIXDTFOE9S/ZlhYvulJj/7eLixiPGObZ36lRgo52msGgBFrRyS
vZycTsbCZ4/ikeBArdW61d/rPEMM42r2aRnS7LQ5ibjyLcNz/EQDxcTDungfVnwdvZ1pTBN0eo0q
S6RE+pzpTuqoEQo2B1xmKdqZEJntGSsHlPMxPKGLwkJh9+i+lus/p9Wy1TJJLarY2iYJsxCqs+Al
zbwIOTqBxIpLDix6LlqHdmoelrtBpfzCQq9dFsNP11F04uppIJvjJjx7Hw6JxNEpgk3qrRvpuDf+
NvWjqMVI8RB4WJN79WM4dnAps+A4nNXEtV9FrVOEzbQczws9+skFcKFF2dsyPq/jtukUu8+5bR9c
8dII1fiMke1j/pbZfc2UdOy9NmHLNqovioXjSxbllw03WtFK86UbtAgzaT9r/6xkwx/BXdua561r
prAfKlTpsMXvNPYJLhSbJNdGGNp2GrH1aH1Mwvv8WjMlY5q2FhpxUuAqT78UGgrxlWcQJelJyXPc
sLmumWv2ZJU+ZG72M3K95CvIVD5+qfIaI5jbmANypJTwk32UMaNYUCk+oZHTsvDEa9oEcscaId/n
CIieQ6W8xJUsPvOcLJ7QSSaMdqV99mSW+UYKPjmtm37rRMxpwgjOtSeHBwp0A/UAxUc3Qd1kHtI7
Ia9md1e5DzjTxy/4UcNK64X+WIhw2LqiL3iwY4dtEiR2WD3PieOBrm5IBFp3U2/7y+ByO9Qs91wS
zcU8b7SbJeksSayihPeNtiNyvM3UEYtmjm0CQFgEa/qD2nE5uIGK6lfNLfWoDTlNleV0ueX880XL
ZThovAOyhalDC70wVRLOhxxQdS3Hdd2LmtjghrpGnqA9Xm5LsjHQnljecTZR6G0SdX7as9GsB+V5
0dyMtToclMKipRcL5Y8OxxhaipvBrpqHbLWNV0DCK1B+lOD7uQS/nOXN+zSiRE2WIn3puu2ZyF+A
JWPF3pMG4qHE97MOddt4zrSC1CZqc+tqUL6srgx2cVyhcDKIYS4sOzopnp6f/x6MhH4Hr/jqEje/
hjl+IsXWUj8k8h7RyjxokQWtywYvr6GGuAXcjqSbyGjvMRUgP3OdYLsggKxSpue6dH4LdWgPHnLb
FXNccr8cJiP+KUCI7sGF/BnS5jNLc+11Vv10CcdbR7NFsZShOHV2iBJjubb1tReV6aviDAc9BJI9
VqTWWDLsHno9Ilcg7YqtS7zy8gpbzja9VP9pR4ggBbQ5pgZICkuO+9+x5XJQBvmQSDIPltelTZVv
6aSMx7H4vfQ201QF3SmZo83OE2cIhSYCLBpwVTt6O62hylTEHnLgkD7loKodhi+KZ+F80JBbrEuX
Z+8A+GKtWUAtFRwMyZy0TJGT/0MrnifyJthkRD0Jb2N7p+A5w2APf6Lzg7bJz8vB++db9n9d9p4y
7oRuPWdUfe6Kfz90ag32o6gbXxpPteHZIdVD98iWK/8JNe9XCyrkDUcz+FG3D58pGFe+1/XpuiwR
zdkOG3NbccejakTTY1okEfqgKF9HQTM9LmNdheAmm9ZepoiDZTgtEtfy06oIbNPTod6qqtHulsl2
CrsrjgVxc6e+vSpy2A2GRNUr2Sj0XhWshrwO9sucz/va3c93XScLT4ZkCvdUQ3skuoQuJiGGnhT6
IRm61qfMrB8RIaOb5Am6yd2s2y31bycjkXy5/C6A24hu/14G3T9evNxdftbqiJToW+NVmW0p3nxY
zjqXVMcs0dMzxfEXutPTg3SAUQhrtlV0QfiuFFGxKTLrHMDcuStmv6ZMNefdwzex7lVFPzVAMp/V
JofoFWjHCuXwrrI/lrqMqw5PeuHiTld6VjlO3F46m1yCRNbxp9a1M9NMf1Hx2+8UlC9k/7nQFzVy
LKrSeiFe72MEtHDvdJr1MolhFQT8Q/ICVehDKVVza1UAsHHk/ikPLZew0hIg8tZbMrJBpVJXP8j5
4CpesV/Glku9oEDgFoXc6rQ8hW/iSV2HdVz6eRqSEVhPtFx4BoSz6wRIwiTOcUGLSAR8oCynGkh3
RMRRVHV6Lpr4VFaNvre7PDgynf9L5a7Rstc607zt32rcUqH7W8grpkYF4ITHdDBbFVdnTEPRdfqT
1o/RQfemiMlgFOvQkvyT25ynlVJkTz2to0NjGAjC56Eqs/t9roe/DFZCWzzfw4o/x3gB9wEwiRQN
al0IbE5WNo331LNvS5VyuYqG/Mb2Vt6bZXtp5seiAAm5JRHSWFeTytzbxkN+NRoSmFnyXHLe1h0K
MeScjmlsmK3GXTRV3WvqwajSYjW+LJdJvHXa0b46cUTe5px2IvBWn4nDGY4y1H2HLInzMgRG2GTf
GZbIuWLylYlBue/JcwAfx8o80nsgd1SGzgHJIr45jBmoZWeGHDcEBHvtrMmmvxpUT0o5FvwzpDyr
Keuuuq+MDbslfZeo0KsmmG53Y6OVr0bWrsvRKagPDGzXRTcdaFdXB+iheBdjr9+KvgquDv5AqM+T
ejN7nRKQrj/HaViw1NamPXY+43lUNDKN5ss0lnSKwl76y2cid6L0/N2l0SME6dWA9bdquuAoCOvR
wto9E8vkYotlYePrJUsNTO8AZ3N1T5naF1SziRLPHrMqtrdG6njHou6bO9NDfxUjNXhxovGzkVXw
a4rJNK+b9HOw0LrZurX9+7HAHuBcsnoCBhwGP5bxZajC78SnQnXXWVYQdm2P2t7CVPhSFwOpsGqu
npZ4HrTJH1E/RPfLzRL3kpskwa0pC/25Nb5/JNUIMQh7bBeq1b1IpwB06qIstVG6H5cDEguKGP9+
yTKe+pPrrf+Oezh3tp5hxz7dpvKELTK5SJs+m+3E7ntsJ/tohrp1ZcGeDZGNNGiUul1ZP6LgGXZV
Cp01I9LxUWuFcZmrXmHntPYW6QJto1LlgS+Rx5DeFqxVTO83FoMIrvuo3S+XywG4nJzQKNSZbA5a
N8UbvVSJx9Fr9eI0g237GRrmtmdBJJSUNn00hSvcyTyIHNoc0kLnIdzCQhSGH33rEO7hl3pKFbiP
p4tlRid1BIK7tqq8XSuVmhPzHOGLiieAO5aCdoqKGUr5FhpYbESzuJYkLbdSUfmX9ro1SCRvcWH7
I5z/w3JZROEBIETzOEaRe3VK+7mwyA0IVei1udEZW5FTlWznLWqo5yQbtTmKL9OMHDiK5VeE6+pg
JT0+8TEvNkNZ0k9UlW4rinTYTXERYcbODrolxVPnZead8OSBouBZelE7sWaXDgymPF33Nn9ORIvi
6NmBgrIT7KbaoFpyw2pfpFTT9bB6VkdXf7QmtHAl5T9f4Fj4AZjIrxQteE2x5OxBWKigU+rPYGb+
OU1hQCVucT5x9a0Qq5IemRxzJxuTDZuG+oxAvT5Tz2j3glppV0w/LHpZRVkRwaSTBCNdo/iCIZPj
/pLJS4Lb3k8ao7p3QcBBvMq6g2vNIQxEerlRf2WdxXPf6U2Dijauj6Lme6UCTrSpZifxKRb86ajF
QSq0IBacYC/fSsRizynfyX3UVu3OCFTzJdDrjRO15ovXRfFRHSmVxp5HqEkZBquHPDd/p6YXUteZ
/vVAQumPASIYsXhRc1ckQLqnJBefvaOsO9XM3uFeIZmzxhaQVWU80ub+cB3F3A2OMUBnQvL/95Cx
LPq+BGpPgrmX77RQqCe1w61uKUH1WKIAYKOkdnsqq9PNDPSGUn2TfA2j6Rd22H94JYHXBoESeyy8
h4J2D7WWwezXU0PCXSrr6L7mEX/PBi9aa51E65TxrFsOk5tSIRkcczha2Qb9I1Z4uDU7WWX5eypg
rKBTalQa70EXKw/gnrdLqkxgWd9XJtBM2FRqO3ykBToxKrIXgsLOag75DD1be1kOyzhVlOaudp6X
ETHPhRFe+r0+8JwPdTU/FVlm30pp8WnRkrflajnYCnIGV9GaPSow7czbiCaK1apnHgYjRndsNs5D
NpA94LiTPFi15TwMaew8uLV56CLNvmu04lfNBpZH7UAss54/6K03Hr7FI0IFvQJSCrCmhkfDsYBo
zGemBeRjOWNR/edM0yFxFClUmbARv0WfJU/LQWmAL7f4J5crJ2QlogvSWpfL2szxO2Bm8PtSDXzw
5ODsBNJODcrFzUujaa9MSbafilq71UUFGs50ui+WFvQSiOxsrcZap4kS+n2AADKstGzrMZPeJ077
5ywcPLlJQpCTJrNv7ijFRbRqeUFzicmy0PDAmTMSheje6xhV48UyEnfVk6b28fcGwZN/blBDm7am
Z7fHcnyl8I3Yg5MMrzzzmfJ3JASvdCtKM1jjcE13SjK5dyOagl1f01tqB93jN5g+a89AeF8V8PhQ
N9IbceOHKYhBnM6fZD3F3yGbTyJ20OuqIl9LC33jSLfl0cHWu83dhBb0MOANEojl9DQP/UwXIesV
PeATJbDt/IMKB1+TcC0LQaZpegCBDLAUoaLX1+WQhUlyxUFGqvSfkWW46x9L5B8BhdbfqUefz2l/
abiHVo0Wlc+h63YkVRkJDgPW2GmYX5d071ymHuuvNNmqTl1eyqhfyUbfkNumEx3hpMcYL8S+Kkzl
YvZ24FuWdJ6wGE7AokvzRx8Gx96e90Yo6nUX3PGoKy9jkLx5A9ujUWc1Dr5Gv6UgyDb1kECOmUI/
iY+hWVjXhoruNawG81qr4Vvbi4rlS9RelAAPV4TJOJwT1YfWKo6Y2RJf9abLlGe/6Zkf+6CJPgGb
4sdpLHkJWaJduoEI3eVGmsYHV1dfSnMcriBc0vghGzF/ibwB6InY9A4qp/nA0uVr+QCV/xzvO8rJ
nQD4buNuAGCb5Kh06SskhHV3Wk8wI7aVQh3it1Hj8x8QQXTHm9u9goFJK8M88o9Al1aGdveNKAym
V4OWA1zh9i2Bi7KmZ1A+mvYcdQxdcWNG+itlFAQ3cU2zTT01c2fBmujMdSU2iqZhyzOzqRaYVWvR
RK/yC5kvDYYpyfN4fucMII4rVizeto/pRw6d/iMioWmti0Q5pflEq0GjjS61V81qTPq3ATs2JJAv
DpzKrWsE+VbDLv4qnNADOtKKszoY9i0J8oeEL+x1lAIkzKxKUtCo+YrIXEqFg3UkbBlaQhxYLzzn
4l3tEMtU0Sy+06rpI4ti8y6TYbhjn1qu4sCgL5RKxuYbdt39gqEeHPMhXrdqGr5iMa4vXtHFK43o
nKuhQmK06z5nI8TjBxEr+NXGcMeLruBkUpXzZFUGkl1jh8RSo0NkRWulK7p7c2D6BJka3JGVUb16
bUiBaNpI1WVRnQ0OIAjT8eXoVOtvEZbtBcMmcDHNDQ44Ba8Yy0vlhNl6tM3kBxK5j4Qq5K1mWYwK
AVRN707ufaI07X3UqFDz1bY8eLWELIMump32gx2md7GJS2nlQj9A1jCfDlbKuxZ6497oQb3bSeO+
xaOB978bUGdVVv8Gp6cKbPetRFB9BH1Z+c7BTH1RlC8kYMl70t7pNJl50YIaG+onGnYkwOZm+ctQ
biPZnmuzG8p7q0kb+GSKe1MCgQNZa0Y2kFp2i23CU8KgrF6MoHxyUsKNTU98OG5E0GZqq8hwQyDl
RJYQ6oGOO9OT9qeVEJSJquOlcJQvZi2e8VkGonA2bgR9vqb0NP0wCZbxo8jpLzqSiU1CJtAhkFl5
R+0i2XQhGgbKIuWd6CeqJknRoQgorEfSJQ6Z7IZ71FDWo207jp9N5FpQXofnZvbDiYR7mmZ9jLk4
G7Sn0G7ie7ZuV4gn5saBgnY0zFL6bKDqnWSV+mQqFY51i05xO1+6pUN/zPUIyQVfdddk7JhUNLfb
rFCba6CUwMXc8Daihb5lYR8BAY/+jC03tLiE7BE36abCUb9FqmKZe90jrKOVanSpWlggumQtZ9D2
55tOFWINtEBcJFPUWjFE+UmlnG5UFPxiRnhStSh46U2HGVbVe37ToI62ge50ZwQdKU4rvIzoqh5s
TDOrobI11Gdt/2y0tV+YILRF7+77enIvRm25u6KgyjRG9LLbVHvpMgmvpUqsY1gZNFm99qeRC/OS
NORhTVZWbsWE0bkX+c9+Qj6daHb7YCKTP05uXWxziGy+ZcPLSXsZ+BNvDt9TTxwbS9fOoTWN63ae
cWmHfRJ0k9xQg7jnCd0B2vqJGnwonspS3XzPCrmN6jqBSV5NYNdM0fGuSNZ2VuGmx7RPI1/PU+O1
bomxAa0xHXB0G69xXeAXERcxGeI6erLeZWOaHPKoiG/0Jukeycb+WQQtS1+AyHE/NedEF5sF61sL
/VapzlNIUYPQ5OwLTnj6oymSr34Q27TX+nfFzo9AU8zXZBSkVnkSXgW1hlU2xe827oZj5tJugqdf
1OsscaJd30KWbu0gPxtBrV9LxH3bLC7dfY5e5CVV5M6JwvQHdV/VJ7m2OLl5XzzSIH7tlCgFYQ2Q
PXB652ogn994Hai75XI5wPswD7ZNG7i9VsAWVxHWjBe2VPzp6Offt0Kr93rSnFqL938h7NLIJQRk
5Hu8EHaXsbD7BVVgw6JWvlQTDEsx5QqKUjN+y4E6rKBw2ycg13zmjJLqu6H1LKolxsMa+Pc2rBx0
IfPYMKkYEwo1uetI2bq5dW/TNDZOdpZQEA0TmrYg7HaqW5Sb5bIxmnKTlwP/y/muaHJrplSZzyUm
SZTqQXVclOqj6v0M+9Zm7coyLo8HyoIeeS0myMbtYu1wXPIzyBTT1qSl1hvpyXSjD5p5X+HWOLhp
8SGSLnFWWsd3rW5cKBJtO+c89dMrv+SXriUtX7CcvPhJJT/TZeM0ue2PukXqoijGdcoKBdQ7H/6V
5mYje775NDCki20v++2ZzbBJyrLa9Jap3dQw0m5N3MEDYY8o+WtKMVwdpAzfZ95ypkTG3dAl68WT
Ewmz2BpB0fi8ieltGcNAMNNlh+rwd0yjgKaONw/p++E/tKuprhYb02CRGMyNa1lRCA+rnkXZfOlY
gqeaO59WwtPXaRTths7I/botjQdlVIwH2pG5PyhatbVDiy1zw4p9ZeeTt8+TqLlnHfudb7aEmslo
KhCPiXpr29ADTJf24+hE3puUdrTRba089POlavCwY23/ooxD7QMKljtTVvIhciPtpLNccz3Y1iam
hZ2Z/Zailvc82hBBqdSPLgxZqDTvaXimx8DSKYDFXnihoFesFarPP0a3/GAqN2/8hbWTw+7cX8bR
4B9LvTOfMViPh7YcTpNFbnJntdaNjDCyTNKSucs0Lhj/VB7qAIxLA6eiBg5K5pNo1t5U3YzcMM8h
XJidHeB/W6ON+VKHpDnmYdr4vaexr4dASF3c/uqpLrI0MrVHNB14qzswhEXAxgzsyEkp7fzXfFJI
C7MDLd/eropl5N9vKX39/ZrlxUEuThB/eZCh4khb/ZdUJ4Lci8l5ck3WX3UibIq/Lim+qew3QVuH
L2MkvpbXklK2Mqq6/YksSKsevmfUZVqdD8uMmjibvAXyhdaxO4PL6M7LmfzmUWpajpsRL/c/DQhJ
rAcH+n57zdCbveLOC2ydPo2FzHGbqHb0YHZp4g+Z/pUUen60SXG/dPO+04g/cttLKR4yosev+JlQ
Co1V8W4mwTXPEDlVU+ISZ5DkZxLbsnNIlszZtXL7kAPqfOwU2D4Sfvu9VYTqAVqvtiMCvLoNdM0y
Ddkl8lq71uqHMoyyozFE2SZXMyR9yA4yR4OOG8BbjQuvO5KNYDOBxbSuESLkTm6gmKauNXag0vnU
5KxkA5DfHR509H90q0BM7qChBbtIjx4tUVmwzPRAu28E8Zw9ofOkuar6favhjGA3SAlNZXvKjEmo
uBfF9zxEzXXrTOJTqdNVrA31l1HE2mos710R589DzmdS6fL0RaVLTWfFSr7Pop6xbr6rVu1wb8hi
4FsECHKcOj+Z+vHDa3R7kyEBOLRVVr92iNNCjSk4GWayGZvMS9N3oHRa1vBZWseYWd1yG4WK+lp1
ms6cOhFoPN91gle2X/kF9kV6JpJWhfnVUIZRRsfvKbdeYZ1VW1pbc7E98HZZ6uDmaledRKmkRNuw
iWFmKLX9ZDnaFaFLfL/cYmNBWSZtyTaZb7pU+Piny3y33LXd+t0F2XBkoZxejSBJrxNLjkyHyL1c
2UGbXgcvLXbMn8xC8yt4ao+krYKl1BGIIlIGXKcl8iElS/gSBkGRAgzjg6Xh2nwEU7RO8OnpgT6d
ayoYF9u2ugtP945fxJlg7eKXgR1MI9EyPwApyLXJpnNVZE5+4rGAfFRLyDixnPaRZnS/7uweakdQ
dI+lZINMDRKfBb23pXu7HJaGhWuwDwEoOm6L9kcV1IRC9FFHZlnVuF8VuUEzv0IkKDWiOOoBCikd
fhU7OhSIec89HzxSbYbjcrUcZABJW8wHrYkucW44B7giLDxCz/b7tnM+0knS8I3yl5ra0iEKOo1v
eEyJD2HZSsbtrHVBzHPKKRmf4jTt12rTE/07X+IikSQ+jPpPq/Co4yXZdAIKQbYWX1rCVWz5rmA6
wJQJnDqm2eUmPdmzBV24uFDWZuCHtEdWkx52tyKu2lvngQ4IqVvspKu2NzEfyEJi2XqAIva0yGd1
N4GhO7Fsy9qoA4QJg3op0TpO8efGWFTFQU3Fw0xl29XYK3dTUGrvY3fVJ9v9SCjbsnB8AP5h3BFW
E6A0o8O26us02i6DSgQAcFSChKK7eCGlKv4U+KlXqpcV20GNtHUvkqsbR+LZqjVzrygYb6w2d98w
Qq6nKQw/C5t0I9Xk+9Kz1IzkSkfo8Z4qrrMvdcwUMD3SXZC15rTp0NQKk79Ek+cU9bJB2Ub4Ao9y
DphgtiSBOTGml6kOfuimovyS+GKlQ//WkslP3cazVhbE89YNuMDSARIrUjDHLkWrIGJ5jtDzbDVj
6uJ6r4td3iDfHxzZPelNHZylUX0tV0krv7KGqppJ9gMWZLSpSaBsK9YFP21LeU5y/dCj9jj1Iiqe
kJeH27Fwpo3hqfmTOebJ2SxZfPMcsx71MJ7kJbVScjvzSdvHyuDu3KofH4OWCckyG+MKpjLeVJI2
iZl29Y+4AM3fS9NvA2nuSt7C3diHFMBIx76qI3CQTrPFF+I4qy5Uf6SCfyR+8pgNTX7vTe70iHd7
2LSaZm6Q3+WXUZ8O0jH0k0oR9FQn17it8Ek4M/E5DO+NwhjebajWixIOC4aiYGUhz9jBGowLPIJj
+CNrs6uSNc6TEg7qAWCQs1nGC/otual8iMgrt23XzmvdidY4lrE8zYLHrB2CR9JqzkOpJ/fLEKk8
k+8NkBmE6QWPBk34Qxx0KC5jsSrjLnxaDsgcYYdnj8uFg1MD/bkG6kM0B2DKwsAi1WnbMNVHFkGz
Xw1hPzHpMVQwpXLosbARw2ihm8QazWssw20+WxoEb7oHuHo5LJdj338qTp7zjNaLR9ewj02ciTeS
V819nLLCi0x+Dkw3fFL1LFRImaMyttulwt92GkB5QzFW9hyfTJkuwINIhnJRTSeznZz7iJCCjMrd
b2i5iuFpW0Kx0+3CRHQHzFCGUcujmbUNDH1YZoqnZpeaFIM5Bc5SVOOuHMRpuUJ4H28lBQZqNQ1T
xENvm++5on8smUcRvIqHTEFFnISZuFQs7XZQoeL10jHPcLHYGZQM8tnlpFbvRIab2yD3Li2KdZKt
EwoWrisPhaYI3zOi6qAlm5Jev1yjEeBbphIssdhGQ2LLN2y9Y1Rk8ZMtWv0Mk6O4xRFLz6YX10nN
y5slvOIU5e7P5Z5LhN66Js4Jard3mWRAnbA13O0UtRZJbHNlvlLLDy2N6wcWXp8VSWTvmtlpvkVa
6bHwnPHVHlntgr97H2PkBWWgdlu9ztM3xJCJJKNNUURO9XA+dc0hOgfzgXKFuzMy+dKR4rFvnISM
T4+y0CYW1bvU+h1Gb32/OKBhN9p3dpTfLW7nwnRGPp9kaw2QrK+5qgfbWk1TIuu5nOYDwphnEPra
iS179BRE22/rPK/aFXFvgDzMAOAbTWzRrwswq/GND0CSr7zArvaKidmtsaNYbvTpDuSSfj+h/btS
KlN8wpdwChdJf2YbTQFUtbpzy4z2fVbWJ5yU7OsJLl2Vw4tnkROn0xGg+qTD16CR6KvsFmm5u9Pe
Q3JK823OHGIr7ayqJB3nfo3y3OA0XIEfSd9GUsFXrmbVH1NffIqx1T+9TF5HBLJbrLYg8Zk/Kij0
Yw28nkPXO3/OnEB/pDQ27UoKTdYdiGR59sp5u+nFIBWbjlyiqu9eFBGnd01rDRsjrTGlYf9+aovh
wVQgj4/RiG8aSOcq0UPrbOpW6ROFJ7bGRIRO7RXIrok+LJyARG62okC5KhhQemXOVYOsT1fdrFnj
CxdQZS+DKyl7oa+7TYK+vCWYs2n4uKuaGNbL7WJ+TSFUeSSB4g2Zo6+3CjYdeAK+kFJFzu71N104
n8u4o1KcLpvUvVhhcj/agIAQR4JH+d9yaCuk+GRWeOt56iQxwqY6zP5oqAdRmbtQZ0WEPRF8n2nk
6J4IxvbB7EuCvCrrWEVZsxbQkuDkWCFwpoiK9HzI5vCF2LHqXYrEhHXHP8aWsxT00JiJ4//lN5WZ
HR6gNPh/faijbGZ62pD5LNI+K8vL6Lfk2tlrMrZgwRzGbXbsFn0EU9+3e0d3DyxFaW+MYLI8XQOL
1eLCOy6H7+v/utfNeMv/fFVXGWwq5h/NEU2u+oy3qZjd2GaA0cWMFxKHgVJ4HrLHlQrORsTdeJbz
oWuz+WARvCvG5sD2Gg9cqlO8l471RC2Ehh8EY79n8/o0mcqvUOHrl+Z2+RqrxVM2VcNVz7Fl6hMN
QU93lMtyEOnAmRpiitCQr/zXDRjpQ+GR8Dn/BFWOJyUG36FGqDR9+HsZU6kB1LZK3eCEyWalxHxL
Q3oaWwcxFNLPVr/ZsU3reu51JI2AkPP/eQXkfutFK+o3tQaFOeU/B8zkazdr2otaTCAL+bAUSIeu
RCIkPMeNkxiV6roMkYdYXVOHLyCzhNwvY2qCYILI8dmKrwVr2ZVyF82ScyUhXhK6b4vpC4xdbx2W
bL7IMcYzNrXXMhQhuQwERsV1/JsOiXh1PBeZfTnq18iSuHiipMScB3olIE6FtKaiZEIK1h0Lms1Y
aDgfqAw+lx4PxCCe1xktT8WwyNtzk/dzRpSnHaO5/2TohS8E3Kc84hvIL4tOxFEbAAP6lU1fRmu7
xbECjqA52AoCH+rpj8IhWl3T3O8rTUWXDUl22Cw30ygG9eVFL4hEatZcTyLK9UsVG++5pivPU6U2
d4lg0TbpFQu8MCjOfRL3xCd+1RMy0ymzTkVpW4/Q5nlEBGIVz+hmIzCNE1kW5vfZMlZYtD6mCJDD
cnc5TAqsCR2TMqpck2yqJL0AkP8ZBRPe2BYHoGO23R8wwEILsAmPvVsO0lMhfyRgUmu8VEWYlLBW
yDlZFfKDNMrxqXHzN4OXHqtE5FsDHuFqGLpwZ7PlweiX19epGepr27HL/t8QHt34LwQP/BzdMVTT
0TTHXQJk/gWslCaDp3isNVey12x2LikGPnOK/cDOS9z3FcF2jVP9ua5LKR8U9adkjyhE1G0HTCC3
LCF0OtUK88eYWzuey+ZvDWewFuQ4VLwsXFs1hadRAcSmT6hn/vdvYGozYOtvxo3tWaqjeo7taqCR
DMPS/oMN5Uhv9EqiRXn4uWKrBlnsV61j+Paitfvb/lJiLId1G54qtxgvy90hdpU13Xub+F09XSlm
RhDXP8FdNN+8GiTtMqKULe9dFPzOOiplyxBF34YM1S7d/P2Z//jvhDaK0iYc3yJ9eIx0Qr7/VoUW
ScJSH2pk833z+2ouGS0vY95oEVqVNpJy4ukqqmybVEEiR+xUuDZEEx9xZzh3JsB+fBFMJiTaOXRp
GeuFhRCob9Cpj1l0wxoHb/s/7nY8Mb5/jnmKV/990Tj/HOLu2/Ij3+MCVYmAekJFgMpPyhZRcZMD
wB15QoQiT9qUIhOczP33kGvPAhNoFwAaakRKQ7yLbN4WhYiOp1xJHUJZ4GXNN5cD4EtsBE81bu8n
SLPhCmj+eF5u9bIgmKaNXczHvLzPE+NAu+27GZQXLHzG3hgBIuAFzzV0/FHSjJflsNwYtZi7jvWV
B6PcL+M6wUKHKM7LlUsNbh/Vqb5lZRC+JzG6gXYOT2xE5sdBb5yVlpWIoVrRHrnYJmPrddA7RB2Z
/v8oO7PltpFt234RIoBE/8q+lUhRsi2/IGy5Cn3f4+vvQNLbsnX2ropbEYUgEhAlSyCQudacY5og
vVSYnxLhMblAgqhuJtukUBFqzewnkY5zNPBfEgc1ddO068gAXhTYE/3AqN4gCtxfOJV4f5FEWf32
a+SPc9DQvIk4tjaVrlKnmvMJhhZ1DN5b9o07goI73IYK5LcwZY61IV3qmyUM1hJhGdDaVbSFmSj6
5zZAgE4webpNZQOpNpKFkpcoQcxW/xQAatFq43NDRfHcIEfAO+g6247Q5JW0XhXe0XQV/dGVEq0C
GiXlw5hHkRmPeJNOJYQS/Ixcy0lL4LAZkyRSNlSo7LkKas4b+cp3YrEqi8pb3teAclCeKI+0Ps+4
It32yZkmtfYKrIUJJJj9g5eUyufI/0sO2wb92pZa1iboOYuw84MCQ/A5gq/lhPxgZ6dFOj+EVb1o
oAQcuGnoTym3xbPaDWdgBwFSo6hjCqXF7iw1NZ6ccRqenJuuO362BJ6sbVIlrVaxry6h6a6DXP8S
G3n4mlkIVLwqTW8jhD4gh3UMPwBO2xQkLhA5l+T4DNx8ObX9NeIuvEwa4kvuHVEnYTJQt0XxWbff
pkzoLzMr4WKW9bMcjZ3QP+SB7S21vB43k+ka69RjZTMkJeSDQBUvcrdXInPN50Z/ieej5uR/w7+I
/t7IkQImHR/vxh25L3i+tbEGJktyVw3s6eBV0XOdhNkKUXR3GQyr2E56Vx2toaODFhf5Nhv88eKb
UbqyRKN/gqqJaqaBc1ZVUcWK35oozHsaDYH/aLsjUrEXmklw6F3aMaEQoFlo5hgQuZfF3USgcWVd
LP2H7Y2fpwbEhzHRE6kBt9Au7bI7ldiZGgh/HaHR8uiQj8nZHfPvqV7thhKKjKw4AuXJEPkTLEQJ
7exGcGKAfaXo/ZAt1x6WTdHZXKDUWq8yT7rPaZtg8j7LvaGa6PO6fLqltWQC6PRQOuNFpknLIWit
jw3SwxgCpdMtWOpWZ7lRaKwPsKfG6pxTdTqaWLXaeU8eRbLEUbk/qumbp1NKD4YwOsuNTV4WbJLy
ezpWytGp6ujszZtU1Wmvyn1CK9H9wHYGXLz2TAPpJIzjdaSZ5VtXczFXZYKebiLFLenU+Cg3eOdi
smfJprsPyv33w+/n2N6JjAkAbD2+WyvOd//zzKCHyoTl5NX16WcZWUcaZZQ8F2lj3HxkBGVqaJ+Q
RDkPhq59l3u42/SD5uHpsFGgmBQyT14QP/Pji61C06JZ0PksTvKAbuYaNq/Mard9WNtH02Cd7qTW
sB5N7ElcKaaHFbbDNKlTMLPd4Mu/TCP+JEwyixCG0C36dchVUEvIWcZvEyE7Rj9X2qqzLovCXeV9
pKtL0AokCRDtzAfkZ6y8qZvjybeqi5fXeN/m4Hg5JDcyTP59Vx5tJooqLrM/6BHGvir9S42kJQiU
8NaPhvWcFfWnBNXFQzO3B/IUf3fuVNFB7kYIPogOcvWNPBdDdbxrRZ2s5FFFta1jHxHISAXIgveg
7P/5l/J/Zlb8TgxHVWdKI3c5a0af/vY7SaOyHkUn4EnYYYMQqkHj0TanKpzJysGp8hzzUGbMUf/5
22rqn7PS+x/j92/8gan6/o1rLfEtex8bxXMcxMVKkDG5RTnS0RJLujMlkltu0g9ZFrn/o2havPfY
Cm5kRMQ7YoXU5TDvyrF+2uOBIlBvHslg/62cNrW5Ffs/tNDIv+H5AgRkvJJREm7rAViwrbbYNTtn
ZdAd/jbolbOKSIhEg5HVN6YCn+V4Brtw6ZLe9BACbHuskOct4D03G61TmpVZjfrFcc9Fr1HtoMGv
nY102lM7Va9yE5Wee2AG/p0cMu3nUItvxIWctqCtQ7RK30ztJh5pwsivyOoRLyLe7yVYD2sOORpO
FNa8YByim9sWFsH2ZrhK3VFkh2ry7W2Qi5dOaSv8Xe4zPRgN6QU1Hjn0vhl7AwFuUbSs0uaX88mq
kWvbD6fIXd2AcMfS08JrwieCJnPdLuRLuiqIi/OT/MzIEfk5oBkc7hUCSUCllCMhPWyCDJ0ImlX6
iTiZHsu6/PEvV5JmfVwcCD7RDkYlFQO1y1Lnz0tYa83YstuyX6Nwb46aT3OL6v5Bc5nw0ocZEN+q
zVetpKNbpchhpHhSJ19pIXJagwAWnM+gKAHQfin9HnNrSh1JmsLiucla18pXaq7J8o7pJOj+0TSw
WFC9bg7NqDg0jJmKVuimzj1VX7k3zZNV+UpuDN2NN2Wl0PCZz40GgQR8CLTNKCd2NfIZpM2AvOWu
72b2lpT6T5On+Sh+gMBIjIrPo+FBQe09NZax84iZcemeyefivScn9GlX9iPKuqAK94FI2mMyGcYc
1fxFCkmCRJ1ufnuRO3LjhOk5KfIRkRlMBUyMmLdiusbBGIotLbZ4YQyi2Ypcdyf0d2AQSLVC6p/r
8QbeGXmzRviTjyAPQPfyNhndkIW8ctvM49mVBqSacYsAjjhfzoZFFRKxUhYvs8xtlt6cFGWj0tmF
tfnm4ubF8sGGaR5z0iKDjKQOcBPkoDz5/hXynGI8x5lZHOTQ+9dGpj4eS0ffvJ9vFQ5vNzDzXztu
m1DSW//zpWj8Cbu1WKEarmB2Jlz8Paj6PlyJhl11gW7bwUYPcMO1SvgaaRkL1qkOxHGKKNrvp07L
VgXxBTi20u+yUh6nSLgrMC2IxHWCQWpFPBjzRlVQrHMFDK4qHuSwfGUlaID0sp6W76fKA3LTg0Eu
IhLenNp8cPqc4CnDD45Sce0Gag4din6GLCZh+bllqceiuOdD44usf5Gvwl+vMsfq7mM+649//m1J
9O/vi3qbyoFwbKE6BHfpqvXht9VoMREBZltsxGxeaVZN+prMpoz3jSRrxtzfdnHWfJLjRU9P987d
NMWcYRIugKXmZ7kZikhbekXar97HnFlZ+b6b9Bjrhjz7aleoS4uZuiS6vry6vTF3uM2bXyjG3A8j
2IwUl6Mc62uhb/uWZDC5S2WKm01JtoRsXr1vfutogfbXiCUJ64OvAWVR9aE+D43SX8dh+DsndaFd
KO1/vMmoRMtj7E8YlOXL/7pv5edOJw9NhoXA7OJx4BC8wbJzWlSKXe0qwggIIZuBSyBN6x14rYRV
88xfqcogWv3zn8/5+AC3baEJl1Kd4SBxtD/mDhtwtmYoOohYt786qvHDNcP4/mxWvZyos3Yi2UQ+
ua36VEQRCX/zU10rR24vZhFv5WPa9sVw1jNkGPJUzdV+eBm2b3ku+WPpLnLa/7xREd3fSH7lNL+R
ByqNlQzRaimowS3WcbFvHXgU2uw0k5sBIxDKGsXcogps7mO58gNmMDDU0M8gHNH6llBuMLnNU4hZ
u+jIeZBD0ehnj/4YbeSxnv5GUurqeFSU0N+jReqPiTO8SHNrZtbVNcCl89+GMs6SSyd5lhHiTO7H
H/4M44Jrc/YNFah42hL73eaUcFXgOvhWyBohPMEbJ/UkZWnylScL/3PJHz0+zlnPHJc97pV/mRrS
eP3wZHVAdttMDU3+xyryccJc5nRyuoSemq185R60izpXv7xvKuQptlb659+GKuje/ahG21LkxmXA
2k6BrXZWANyDa9WLm6w4CEd1dpVDzl0/FyC8sJpb+BbzrtQBMNmQaS/jStKAZ6xDuDdXdyv0ZCGT
TIaEf/uSmWC3MSWG3TLNcY/Xuz2oMy/K0tvgJjf+FPyYoDgf5Z6uau3BcmDkxd71/kiVxte8U/qf
j1i5XyhgV+/goj5hNeOB32kzdybrQxaYcIrfH/Ly0a6i+lg7jVouY0PH8xsCm1rcl5F4zbV9oA/U
y4vKvKuZ0tw6duEQvMhxx0h+jtuOfcSFcANIEk6YTRTl3Lehe8yGysL6HV6mIvUf5YZar/JQY65/
tA2xxpiYn+SQPCjHB4c4cJwEc+Zu5hPvPZ+so1rA/MXNSJ6odbjXFt0wOOdo/CKHCjWczjAyft40
OpuO4ghg635PmXetorBPqimUnR93n4NSM49yE6NxqBbv+51naVuQJogmgDT1DsxByS83hljHqTSz
FX/bx4bSHjUcfzNqyDVtAriUIiLnSkFDlylRw1Sm/Jenj/lxMejqrAXnG5jpIlOiMvHnrLH1gson
Ic3BYlqWF3m1Alb6RAyZe3i/nhugEXS3AQP+NtY7JUCF5NDoNevUyjW+WfqNnnr65tj1ExhGZcEj
gnDUX7cgvtEpr5mJyTsQobcEN6ZucqiRDTx32V92MuNgPKu65YB0+6hzXgixaZ4yQtflMSgw/bUi
Jlfuhao+XdqVNpnGwSoD/2HMXB8t6/zSM4xmiUQpXQ8qIWn3QaP6l/Wb+/Huz6/P0IRm8OjmEcCL
P399EP2roKzxEZe9u7dTf9raSYo2cAZVSGSFhFdIoAUpzzqKvyxaJ94c512RK1zhdt3LU0ZrePKq
iWqvYWkPttYKGOjAEtJEPNjzRo7LjZuSyhBNiQU1knN/jnFKhpj6XJvHxDLAkclx+aWpSyvfChFW
yrd7PyB3M0g39Jp9TKy8G8+Mn9+rBEO/FfSrF45Xv5Zh5SxdKgF7xQvU22jX34sh6L6rzOiccutU
GNQUIsjt0Dix0Mdu3yaKBZ8KQib6FSeYnbqM8gMlZDHMp9HGwq5DjsD6zcZR9ojgTzwGhak92oSe
rhIcWEAO2zTGKqJx/+zDEp/7vI+qbD1MNozvsJkzGKeO4EDIAVBWAWdykSx+IwcIgIn01rHPzKfI
jc96BeGvt5wgvyENqeLbv8wK/oxKYQ1mCQ0FlWmQX2c4hvnhuvAcFXbE0BA77hLKuuFJkCPxgYI/
p2Tcqe3y5RCLbsezv11OQ7bGNVa+Kv6kb6lVthu561vdmQCm8dZA7DkrOEHKAl7gehDu1oV9ctTN
hkro6KCqn3dlYdStfGshj1oGvfI46Pkb9wRNsvCq1+AEguN9t5pr98ac4NA3yeMdNihsx3iEcfss
9c46F1QwquYXwirM1YQKl+Z/chgIorpNZfBcUHFeqY2OjmRu9MumPrmxhzbKo6Pcq2MVPb5vMuNP
fEHmWmX31Dly9RLlrLNydKMPDVb3i0s6510UWDc6C7D5gNfl4UWbipo5bg+oO/HPQkysG6oc3zop
u939fmlYaXeaGnVDiBWc1QLULgqk8ctgmOG673V/PyT9+IU+LxE76FgbFaRybOOMz61G+ZdJoVD/
XALNf3/HZvGjOZBH+evbH8o6jUfmppEwn0JweUHbr22FSo2ksFsNrEscnOpIZAuJxodR2l/xJ67l
QdSm4rnrgZDo43jVJ/QUd3qw5Q+kRdeYC6sg9KFEeulT46jP8iKJbU1fu64/7SjbkPVS2/EaKyF9
7SCvlqUK+XBRtpFxCpLqoEGRIL5MTmLKYUvzbDymPZk3mq9+wf2+R+NkvUEWTSHHjMiwArPauT4m
7Ri6GOZ5rLLpZFtvaVgcaeGGX0L+rGv6DbOKllLB3MK0DiOM98U0JuhG08xbZWFT7tMeo98CBRNd
e30OMiNA5KEcedIT1F6+Mg1UlsCkiuMwwSzrAIbBgy6/gIKVayC59DGySoc+NRYrOZaxslyZWWFv
sV0NaxamA7UMxye/24X5OKrFS9VAEWpgW/zVBN+UonDeUkEzv5tU7rn4jbctud4HpQNH5EZesdIU
0DP9YJ37XJ/+ItTlIN8fzaO+LlIucp2y5GxhyCTX+z9D6P/kGoMDrYEfk7MkfVhucHHWj64643Qc
2qEvajkcVCVBBUXN/iAn1YEmmsdRb9Zywl0Gbf2EBnYZGG2KLi4ICJMog08sNrApJTZiOl/dOE1l
beVuJl4NKENf0KwN+0Ifs3U4n+U68XUq2/xWT4iF4zTfMb1AjISQ5LVmarVso6w8A5rVb9y2z3qa
9tB1EP0BlCUDBGzVazUnMpOT9XlUh+EASo1H7nxagSBs0fKZvczqp0sXpuEiDrxyC/VzwtEcGltS
YX0w/6p5m6quujK3Jn3INm6QpEAznTOrGKjKmNDgu/Ir2OLkGPSQhgHKLvlY+ijBRzVZRoiRyBAw
HsuZ0Sm0csMtynypVQtPLDaBi9n7JvoI11ygZGi+4oGHT790rR6CzcyyzcxJ2Ua5668QQafPYVYo
D3FcPuRaKB6s3n2IkjC5ImOGd6EHTD5BPaiNNa7KPh42ckxvSPa2IVcoJvka//y04JnwxwqD28Us
S2B6rmsmSEzr4zSCb6g0lD7UFQ+VbNeUrWUDCtH3bujFRzG2xgPiiW1YG/SFZ0/kMA3I0cuBgPPa
t26qhgeQBvxzaAYAk6eqJ1KibR6kY1Ke2zj1IieJemd4JL1AFVL3RWShMtZ6dU8MpHlI0MEQgT4G
w0vohSibXZblidmtR0QawXEoG/rwlBiXXYJAd776pWVHn6/rBioLZSk1X8kxeVQeSPXcW7WquicI
MFy5iTZ90xBAVTWXlT/69iYppn5HdHWD0VjZe0akfmvc1lpORhOdHTf/5AiQ3swkNnoaaxcpWtb5
yWhSxun+rmGOenuLxB4/yhc/1rEAzWUmSuLab5sPY+gLUsymVkRLKjsI0FOnmYMCArLOwLJ5yTZv
qVIq3fy8k4O5lRAZju9ZadxiyyPMXw8GpRPTEsnFxWfIvyKAeUBV6QHgWLguiRB4qcsSH0/bJwur
D5Xt/6QwvUOZerur1j6mxkUBbNh88X/hxx3njGjL7J6G1L3GDWp7R+mgBMwxFwMF3aveCmr8s4xb
xfnVlIq2TcxJW6b11GzlPUVuRmBc5KM1F8rxJlqegHs1XhZIJpPWrjV18Kjb0Wt9363HgpkYyou1
nC7ITUzI1wrXubqc5LxCDlrzRAJC9TNNiXBZhE56GCdNPSFoqjd6oQVPs0sCS/XQfRFD9hUAu/uX
MfywZwL8YgyMNRK7+ElW5UyzKpYN9rydrNl5VIPxs+onedAvhbse3aDZdt1Z+guo9VmbwIgUIH9R
90oPnSiIaQUSqdsFlFufW/vqU9u+1TM/vKbCvRihSB3kMZ1cGbTvwH0wC1F04EpoiY8D0zfmz1Fu
KOvJcwOKYC3XemtWe7e2H6w0/Bs4Z/uMQhewRuame9XpB3xJOFid2gt/qOSwK1pvfdP6PlxB+9PW
9w7xP98+NGueTb6XEClNMN0wDM2akZW2alrz7eW37tWIUawKUGss1aQT9luusU7s7UKBmZq3n4GY
rSKSAr42Ieb7DKbD3rWR+PSl+i0ePLT6jeBan93V901O6SDsb1FixkuzcGZXSaavIZOhB2chHZH/
CDHHnzXc4byZDAjSIMgUnr5uuIpkcgoxhzqp6JazCmyTKNu4K15o7R0Uxxu/ynFvCPtDrWn5iyHs
Q1WZLJ2JK1pkeBQuUZjZS2dMyWnpVNRsg/dXZ0aHQvejo4VidC0i8twdMs7ufDA5r5c9gNHeJwk/
HuaKk5aWGbF2WnZpNMXc5BaGQnhv8QZdIhKQmbdru+EuU/3wrNwBPCJJVxhkaUFL6m46vbYeAIGR
QG+SFbFurSKvbzHRQ4BrOnjKdmmQPxTUTjynWarb+z4wfVKrNPcTPq+cWyAFNfnpI1djrtaqF7nn
FgGSByJgK1vfqNj0PlAGSRsNzmgdqfi4eUCITYLdZWzchyTL7cfEJvNS8im0buZfqgXXNOfiiLBe
M3X+F86v+j/HQpWgk7TB91G6wY36pb/zqcLMOEZnZQ6xsoVQpW8bUUJpJ432NYu7s27VAw4x3z5j
zLQWIwWnY1P6VDATeN1KGuR7qbev3cIEdRomK/k5A+yFcLF1HjvfGVdRp4h9DdOA9VApdpniVy9e
XF7qGddeDirU2bA0+bd5nvmFdGbrccSBsqSFMW3VuYggNxbaSivFZ52oWQlYxHd3JUDy7WAZ3Y6m
lfbiG8aDNP9UBYHjZY77Lhr+pXDCo+Tjh465qeaomougyDE18eFDR8bygKs+5RcH3W1tzcAh3ShI
lpIv5aaJDDKmXN2kFDa/fD+iOp9hnB4Eaa8YHVUWcI31BBTWWg+m6pGLl40X8DEsCzVV2yTIbggz
VKNiP7UEJRuT0e3HlKoNQSCQ+YBMYWknuNJ/zeg2UmQaxTVj4rppFU8cwQo3R6GpoC8HEzW4rpVX
OZWWm99m1rZXL+zMyq+iJ5IMmoa31ZB/rvPIaE6pQu7y/JcaBr1dKUQ3n7K+Gy55BbSY5G/r2Z36
c+pUDbftAgT+3EEAQIj2P/WMhUGDlPSsKKSzze1JGYxpnwweiAMJeZjvPgOsYq1pbmXFhyRW6mKN
G8p7rjB9d5Z4sQr7gc6nwbK3paQPFj4/ADTPD3Xns4lnHlQ9wId1o4L4iL7dAKzvsPj1YHjk4Jg1
+ODa9EE1m/xCTBKq19g9iCxQD8bMCqi6NPycOfpjR+riW9oDrbNH59lyUAzHdpIxVfKsK9TNaSGA
gGkK769bE6JetYgehnCyl/pYpW85+sA80jcgYsf1nPNwGciiWXuuw5qgypSL3LT0KHYt1qk8nk5F
gURWYGOUm7iwP1cmbTALhMMKOhrAT4Cw3NWb+uzUInkpa3/jIjP80vLfTug8XORuOHo/4sSsLgPF
qWvXVy+qg4ewch4rLe1+2wyZ+t1OzHz/YTzziguQCHHoSWFjosgHPTH6i42pakeJ8rtbtksINOUR
Zytt+qzZ85R2nTtj9reXOkaYtT1l5gKPR3zEsJryuS3Lm9wAK7shfmjO/uS3CMxAJepaBEcdcddS
nlGUorwNWTgXfsxrQ0TEebSHm995PBj6yt31w1QhhsZ7lgT5xFwnrV4CQfRzNhI3D3KHhbRKZIaH
1OuaEKax0RBSn9IuUfm3BS5/0WJ6ZDYFlcHLxhfKJ2joe3UzYnOCypaXw47E5Hwl5qtP05EqAE1c
pF29DOySJ+yMtHNGx9ooBX/4WidDh5V7vx3hPrw4lUntEQjffVcbQhLHKbRukPeqL9b8RG0LVVlZ
emBuY+WtHXz/qOVldAJ/GZ1KMf181UxZcfD1cTn9Ovh+WiSSz/TnkK1FVk2SoNzeX8uT5NfIVzp/
qqWpdNFq9MWOdVp4iYSjPGcZs1MWEB2MDHY7c+yYfUc1KefsGnZXrO2wwvYtT65jKpy5M63uR8u+
PkyoP3DCzG81KerZFvq3hLo7NikCMsjUCTXzNdMr7WZhTNsnlcb61SToVOu+OWnZb2PdLnZ+2dNV
9EuDpBG3OGudjahexdIy/C1tB/K4G/ti5eQtEYmZzVK7t4kAVpFhL6t5PaKXojhFlHu0OdpPbhJ0
LvdXNQ+1/z02QxkPH05RlZrYTZW49+DRKOB6In5GdnGOgV8ApHKmS5ACUWTGLzZyTG2H6dLpobaj
GM4iZz4FQ0cPsXUv2tRdF8Ju115upZ/mync316Miw3T3zMF+wErizqz6Q7McmsY8eI2hQ1uqtm6t
aDfTGJNrbNpPIrbyXaJk1bo3uyJdyad/Q90OxT7MiIGY5V0dFwWiz87a2FrTPU8RhE5rDiZtSCYv
lLL7VsaCdVzq5I/v5wIiua/+WGMrK6kcvsuHjWhYegD5MRjjmdoKwovQP/inINWSdZU74wbNQrF1
SZPYNY5R3CaccYjs6QPY9AEQ+7gvntcV29RAeDrlrsay3nq20zK/yY2jDcWiBi95kLtVVdQEwtgt
qWMgSv5lrizc//PYdpktU541XYEF42O7HcIEz02j4FnRZhd0dv0npunDVsurci13Q1JXeZWqW7mr
TBRnxxhFmNsHxXOk6ivysPY53QtyCz1St3X3bxv/fGP78deuAqBCqlD07BUiXisec7W0rFgdFgUO
7yHzcbxPxtK5RHN10hqM8mhkMUJKpUieO62it4Q1U7oyKXuIzaik3z+4NaVvM42+56Zeice7NHxy
UvKvTeRhTQ009H2dNkaQJuvE61/CIInWQNGrUxshGYjgfD/P5o6b7iA4aD0e27F1RYpOQnHvZoiO
CVuLZyXCOx5S7sJg7IAJTdjTfnEjIWD4Z/xVza5uhr+kdWYakahbTXBwA48JcgW+rCmvVdyfJ4M5
AnxsGA5zWqcaKqeqg60siSG/hki8NU9yT44XlXuSQw33qmD564ve3wdT6fn9i/58H5mQETgh/s2k
PckqhQnUbafEmCHuJBJ7SKsF60/YTUk3585CgDy+b9yqczZ9an5RsQjRXJ2PpqL7O7IcBPyYnwmT
F416khu9zvPFVFrZxjXy/89+NMs9xJm2ZemaKhDaWDJC/LflnoYHmhwxesU1z5eFJxwNjPpgHjqg
XxuTLsdL2nk/8hymVOcEBHk2gWdf8FzaSJnQEIQa0c6TyM5Wa9ffUi1bDNGAoc1HkDnTajFXDkvM
LZDtY0vf90MbrcRMofT0Rrl6gma7GagVWDh2lRBqZqUVP/ScHDS7CWerWXymQlLtR0fznkLqkX1V
hW8oskALapr4DBW+X5ZK4j6pHvnePmSTh54kt11IvsjRqeP4aPi2u+2B81DFPSSWwMVfDoKU3dDm
Q2HoxlluQvAx0yIC/3iKjK+R1hjnNBNzxpqW490sLl0lpleCudW1Eqv27ufuYvSb/paAmFpNWVwR
AalbyyqMwMmVDcm5sV0e5QH5So65uUuV2sPP1VIjXBV5pm7a2etJrLxyzbv8a+r47fF9aHxDNKhf
m4L45RiwjlMV9jH0zU82H8doKXLT3RihAVR3fhcg/NTXycReRmPwxY4n53Pmc4O3gOQ8AjoHDJqH
aDgFizwtVi9OL6wXBbnCtquacDd1eflilymTq058T9SWmMDQc65xD5sr7TXSD4U3vYY+GRnzGWZF
g1Xrleqh8XiITSOw3gRLPd2dLn8yFLJFIrlLdzDdGW1FP09WREbPr47/fE/+IKGZr2ddpaekYiyh
J+WIDwqoXvU8fxhqc6kP5nSwwFQ/yA0avmRBaGkAqMH0HlS7M+kj+TVR3Gk5XOeSy1LVumIXVcn4
xI3auobKfec+MgJ8SxxigVimjU/3MRNQjqUUm8pHUKh4zvTJ0yaSPI3JPsldZmpMe0V4lXt9vqmL
SHkpoyx/0iBZ30f5QJ1RLaAZm9/B70dlywShvmihmy3aQnP2QemY11DvzWuQ2rvEAgycupl1ZQ1i
Xnxx0eErYOJYg7gKnynbGltVLfWdUJTuqe8wDFLfd9+i0V3rRmO/Wk7pAsZUhpOTTOJcFpRcMBS7
cHAJ0NDzsD33Kg0QiAa81MOtopPo0WWCHTnya4OGvT0rgts1MUj794NyXO62SvL3P/+J+Yt+fOyi
jHJ57ArLZJLkOB9Wy2kDUcFAZrRyPIO4H4U7UIgW/1EAMtsK2GlHnf7uUQvMfpuCwyASJdFWWQ80
JxnxXBg9zmvUtlvVeJ4/gDe50U0SKyphKfuoisIbUOb6VI/j6/sZau4NqMEwccsxoXTpgfL2cgCC
zm1vLF8dj7lmbnD/bIWvfS7Mv+IkLl+9WBi7Cs3LupvP0mzaJ9roXVtdzx4FsS6/ffU0UUAvlfoA
TFK/KCWPstkoTkWYMMssUZgrOdplynO8v/MBzUIjkA5OdrXHBqof7KCVPNDa/HSpWW+mKNbXvp85
KBZh5/V+G7w6BU4BF/PpKbfb9sUs1PU4j3usNHaAv9y1GfsBHtHgSzmU7dU5xLmaX/tKm2jQ9tNa
ZnME7lA+BFZ5ougjbtFYBSv5Cv3vZ6V2jJdKa5Ll5Ea0XQloOBhDQUqw8PTPjXCwmmvaWzYRfJ75
ZnOzbKvc2YGubFHRKLfYMv5uplR7m5r+oVLQmXseEKIuNstDjmIYZhLtIcOdpo3jDTy1fr2is6Vu
CvxMD5lq/Z+jxTympuSal4pxqOjdnmAxmmvoYsZLKfofjW43fw3EeyEhHr+z1s+wzrfpVTF8BICT
Y+1cII1HfMtHZArKhsaduRsMldmxsD9FADu/D6x0FqWS8gkNS/UwtAoYt94QXx3zhzwhhPmEULJZ
gSXuKTQBJsSv8bkJx/YSwQ1+LkcIrzTJd0SI4apm8nmu8ybb2UP9mne+OMuNPpQ/X8ld4aoQ/d06
WskveD+vp1hKu17rv2VlQOqYHo7/0qXWtI9dal3DtwcpgchO9Lrqx7ZTFRIoGsShwUOQ8vkhtLub
57YkYqqpfyShmIazraVEuSfNp0FP3loe+E+RjnWZ5x13GMw6772e+6QqyUFrC0JJfeeGj4Cs3bDj
9mrVIbkSQVgRKTLjb0sv1BdU95QXyAQLZV7sKIkzr0E1574bGrVY2Jq7lXUkZVJZKQq0DLKOBNNU
uQDmuQtRpRo19RCc8Vxo7lpVGJD9thkawAr6IpgzHGSug9y0PYVDrTEVMF8cUEV09fQemkU9gGFI
2xd7tPSzH2DjQjLfrTOnU0hJK6KV0hFDktQuQWsmYU3ZaLxZltFs7utRNfUw9VjchJt5PSoXpbL5
Kw8MFQu02qcU7XbKXp3B4eSctMRFiuahaogL8dyi2iBcVYyVPKKEydl01OIg9+RGn7+ioOB/9sf7
l2PfmIOJdH/HHZjftCm3NWlRqpPnO+4e0BDug46EJPw6JPWTtZOZu5HWy7LoiY9ZyVwJiLyoi3sv
mA7VgI8gg7VRuSz3fK+a5by7f346iA+KcUzNIGFxLxiGjnocLPKHp4NocoAVfUt3uU6CZT32Frdx
NnphWYRpRC38tvll7jwggQ5OeeEgnZdD8jxb78puwQSrWrkBBdD3d7gfGekmHQy7eArU5ksShu5f
lVYuR39UvlPCxdNd1NVT3enldmoqqorE6eDbo9owqLn4rCbFi/wiK6K66MGJdg2KLfJKzCzzUg9x
+iAv0zGBC1UIjIvy4ECm1HmMtCd5UF6mjmn/dn4SjdMa9re5lgfl+T3nyz25US39Qr5I+iD3/tf5
IC6TajmfK38W+c3pzPCzUFBfy+9uENF2rnz4+nMhVg79+tn/2/m/fvb388UfP4t8fzK3fv7sfTQ6
ZzvVnwz5s/yXc+W/U77br3Plj6HnubXR4IqvMlu7xNH/I+y8muREui36i4gg8byW99Wm2umFkBnh
vefX30XW3NFMzxejBxEk0EbVVZB5zt5rm3++mL/+s//ji/56cX5dL7xkWrc5UDl5Uv4Qk1/oPiI4
aU+zG/yf0tuv7lBfojrOHkunLV4tQXuTo57rZjRzg5schRAh4XqT5KLokf3Kv2Rbl42JMZ1rReon
K7sy6r0cBvjEUXcRUCMvVppwPTij+qwbkYaWQLn/gKSzgoud8/i8f1FqwoSIh3glv6hDnL1Og3Ta
RNP+fkvB6R6fcPdv5R1F3kyCyYUc2AXDKp3IjVVjrbgUWiNePL1aKiBb38tsmg5tiL5NDgEz60tP
Z3Umh3rYLJIqyF+zSVhn3UD0a8D3fvdhV6/LoEl3KJWz9z6SctDgKeUP+ogf9hlkefauAcvbFklo
r+U3i+dfYbKq4uIMlniZeu4W8zer//krdPOvQGnWZJHheZARNAsJnyGFXFLuasfRi++16MJm8Wuj
e4q2aMvc37lIjxf3MZMA41IZRr8h3pRkAeTeYWTE1bIPMQZa8RjC35x7DvmsgJ/jWJCZ0lUI6uZx
vvjOxp0PyS8YyLY55vOwdWhaVYH4+xc0NHbGeI6fhqVKXWC+WJ8/OUGoN9v/vv99soBg/QDjZOmO
q2IVQqOof1KLocV2wkSwOkbb4i77WdJhlt0DM8fsruHofWNc63RN1ySrXaGM59CM9XaTUZz6SCcA
kDTXv7G2LlcFFKwTSqGKmv8XGxPIVilif63Ofmk5jM9TK9yV1An6kdLdz0sVoRymSuGvLUCI58Yg
ECHT+3OfYXCXe+pMiAncQFmP87FfJ35dV4RCo2bfKmt5rGkSdZngN9+KNjAvQLAWRIi4RCw6ZXa+
Tzy6wSDcVj0aEXmg6CZ01lGR8WBrsHrVoMjpUIco2JQSx4/gL7OS14x1efDDDjO1r/j3gmNITZFe
mfFSx3q1zfi+u6ou22d5BdS7+DdTKBxN/1zXIKVw5nKiaVs6GuB/2T96nqlJomJj6a10eIQeGC0c
1SggQefdTZgZzYmkirfYePvbYBH3yl+Ewln5USqT900j8iUPWsQPgxlROsu0byVlqdlwrr4Ubqyu
CrdzAPSLjVF36WNVO1j5cM7/NZojnWmHJzu6oeGxnfqQkFIvOMrhr2P/ayivU9OBDyORHbU9mmes
ZtjdwB6zclRYn4YiPwY2ZXvh9dFh0miW+UHs7xMrionM0mZVlV6fJysPtkYw+ssgYTYEpaY8VCxb
xVqn3nzwE62GTzkfBfTGUblrzqeidrDW8BNcinAK1Og46TYTa60Po/IukRfHz1SoGwJ4BlDktpJ8
FFAvV7VrH13hUUMfhl2kG7a6SnWsAi5uhhly8ChyFZhSvg+QqYLqi7qzZjbduRj0rF+BSESDHXr5
kkKYw39/PkVHsANiYW2a3LnpRBccnFodDr2JOJaMR8Zy02astus0+UA/Z3eLQCGfU26mJjmCL6z3
vw7JvdgIlFOq5hbmp8ZaT4VBDZRgsJewxyxNmsjzlIFFKPOJvJW+3onAt7/4LiUsIoOsB92f+g3s
T52lT7+0QtymyRT8uZFDcLeoE5QBh6BwyDxV6+o6uAFR623jHqD2jcfcCcotWV3q0dMwioWp+nKP
GmkNJsdR3Yx7qbHRSVY5qd742ET7EcHEq44S7dj0AGbl0BwTnxvrTJCcz1ZxbC5VmyoqAcKQ2tv8
hVoLPCIwUVShf0B9cJ+tBnjyEKrqNvOsTxf4aCAWjhWYJxaI6bJXB//11x5SkPccjp+jxqtOKfUf
2hT/ADwQv7djMyzdRmBsIsZwYyRte/Y6K9+D/K7IrKPNYTCXPvDt66fYAt1Y1MpFjrqehQvsCc3a
Uq4h4s1olQNARjocM0VsNhOFYZ5th5T+XKiIP5o5bCMAVbhxc2o08dAv8y4V66QZ6HXZ8CPy2YWj
o1fduLOQtQ7M5Ittm/4yTzT3XFq1+kgmy3d5fNJAg6DvKVapY2R7etbjI02BEVA5cdSBiKZHeYzp
LKGADiYRM/B/lENH0HXpOht/zicIuiE445MsYhJqzfaVe9BR5ncOcOqIJYncR9Ho5r5Vi7XPq/6M
WvKWIzok4LpBOE0x7Jz7uOH6JL8i5MyvhsqteTFkJxY13eU+6gbKvLHrz/HoyUHlg1MvvUCcQzXw
r74zRLfYrbKV1U7zf2bqb5AgWA5ahI4LIzB3uaFix0ai+awGFVlVjW++QS25AHgmXoD7vBSI8Had
ACaXYiflIxOU6Z2Ni60VHsXneS5wnySYZYEGEopWOc+tk45SfWp61LLnBoKp99le0DZaICCkNzDl
mfjNjd78JOhHHaFrPJqFi6JbpZQ1S7D+VnMnxAbzQ9H9SKc22CSj82QyoXxPyj7d+hZJQnKo5flH
lSXOg9lWDokyzlND0fu5MdNXStjjIp4B4nVwrjCTfFfMAT55GxvHgdjk3jWcPWKxYh3PtOfSULeN
FqSv8njZR18jgaCR1iMTo4ia1hrBdIvYAGloDOj33Icv8jOcRNEpHpr6IkesLb86mtuw2uUNId8a
8k0i3y4j75tiQCCGgIDUivmKBAbBGo0V+EU/83eg2H96U1Gah9rMu62rTD/1WeIXtKH9Gz0NsplP
T1IgZxQ7LNsFrgOm9l9GStJRaQ7C5c/HyXyvRfG1n5LoGa++dqgUFF9SPjoZPxoK2x+oA8WmUBp9
V3tRtGeF/U2npv1QeT7gZU/hlpaG44Pc0ENpNuGgTks5TBzk4FElkkMAhnxpoCF5VbgVLwtD5K8+
tOSlw1/yvpfNx0TtLJE+YDpNNfdbi/LDVnzlD6XO3uwqrd+SOjcpBhCAhF7LWNaGvkwxx3+rFfq8
WqbkT5YVVFsCLvID7KjkJNwETTd4VBvn5pSd/CpYA2bRL1YC1c6FtrDp3KaAZkrgvJ6Z1JOKmEaZ
Vz0yAc530G/noLWh2CGEwPhRiQoLAVK8JBySddQE8dXH2EmoDbK/KmkJ1rVT9ZwjhXosR/s2QJ5Z
wYgIlxn45XMZjAoBt+zJDSr/4qQJHBj/PC5P+n43QPtUY7Jq82BhMqO9tZZQHqrG2soRmgn31pEN
NfhUtufzCRreSan7qxy5FMsW3HFGqEqcnIIwhjONiZEC/c5uPP3JGlgiCM8A4RhEOBHo1cRa0O4d
0AqbPp6098ao4ZFxAZ7VYTkEBIcFllYiYvPUJw8p0NbLVdCD3ag+yWOsej4CE6SyPISJuQehzMNq
vr5oeG4m1U4RkdjRuksO+J6B0hvN/OgomwclGLtVVbXFSxrHYtGnPKMhij228P/ALedPyjCS8BaX
zTqaDHyr2OJWqjbMyeM22QtGYlxc2rxLFW/wFhdeu/IR3z43lB0e6mncgNIyn9PE++pQBbwqtvIQ
BnE25z8MD3Uqvk4s09YlYt61z3LxPJkWrp0+PExGEhw6j5+jKNS0WI2zBurieq9gpiUl0Kn2kGeS
rY6Lh3k/MwWwK6CCsvTFAlp1UuyWBQ4xRx+DQ+6BW8XFuZpQy/LpOtAU3BMeQ27W3KrVRf+bj7zx
uf6IRUpgkbII1SRM1GKa9s+bamw1g6hd6q75a49oAWMIMfFhQiq6OejNxYja+uHXCQ0U1QLRb3tB
BFo/VBWB1GYJol+zy+rQZpN/ccrpeznPrhS/ABjga98J9fUPQ1lSGDMV5Gmz46DU9W8BJfgNvDEe
JNhdQPqmhBz1RtcHa2HQFgyhUa0LdERhNQwLI6mKo6nX7ms+zzrnF8xBnrSbYOWu51BlGuu8sEkT
ENTWE5cm15oEaDfnKYhe28H8bqep0uzjRn22igTDcNVUS0OLspvi1tynjGgrR+PU1AciYBIIUt0c
GZXBdK5BWllq4pzbarCZpNs2hDAucYDEbO9DeQ1KePusBcJcW1NwQyh5QvBanc0mAs0kd39tnEo7
Vnah7tUBOMgi1mOF1DULCFDYn0Kr6k9yrxgDYn9VtyRi7x8nsoaws/sl5GhWKK1w/GBuK10r3FqK
8V2O6tRIl1bd2kuzrtOFj/Xtw3fIfEXc2Bx0YWfvY3+mf1ZcRz+1aqbfbnGhZNltRjoaS9mysIZS
WTh92e5FGhwtpMHf4Qi1PE5H6zEg5W/vC7/dNEPuX5Ihj5fj2oUg+SLfCWjAibt5kasmAs/n41Fq
b1hr+U9uab4NdWDQBO30F9XT7qNyztb9ayTP/XVlXgr7NExZsmgt44+KsvrJb3VxK+GDLvU+qXeD
U4pb79bkAqmJu/IazmY0D7D6DvQOjNdfwmmAOtauBr2FTwqDZNIZt1Yxx2MyqKhIClN97foh3jl6
T+9vHuIHrtdOYA3bsk3Fa12Z+TLDJnto+MyGyKq2NOB1kv6yLV1C/U3vDevQWeAghlEvFtTP2yP1
aucKDwi3oYt0Kp1yf6UaMaXPAdVmZGbWQnohOhcVAN8Tzpy0RuDHX7leVJ/84kNNMREt/r7jtFnz
iCcQ03Is6lM5VZCVrUhbtzXQX0I06pM8ITcOf4UF7JHqrFiU+7H3hosp1vCFwGZb5HPyVwe4FYF2
vlDoCKJIMMMFz110K7n5YwRlC7tD/+D2RVqjE7200FFg2KOq7nNuvxbcOn28RlWh3qQWhQEdOPUm
lXwMyKPD3ObH5D6Huv9kpPGxn5c0qmEnp5YeJn+MXHn1rGjcqqPar+0Zt0ooDVG5WTOTZXTg9H2n
sNtpYltklrpTFaU+OsgaiGvy6eFhEB9fvaLdD9bkIb7Xi6UoYLRrROJtiYToD1NhNWdHNct1a6j9
i1/FkCoAHa5MB1GJawbBHOhR5EeKlH/fyGNa1aH2URObkJ+idJbk4IDboqXGF2FUIYkv8YN1MAb5
BT8Wj0vARUvCHo+W6mO4rPx2Otjdox1n7T6U+NPEtm51m9kLVA/Givla9ET6ZPKodZe8ygnNmY8M
ue3uAZfT/xyINCTdZKTQ0zZPKTj5ZVYMs96EYKiYktRJw+kYF1p3ZCn0FUxSvQnipjvGxKQdYcq6
4MHmsWXm+aFvhq0NsuiuaRvN6gmZmfqsJJk4KqP2oneTcmwTnWVMEhqXtjaL3ZxfjUkxSy/10DaH
cGYDUzrsD7rNH3g2SlWUUOaPs2kMxtNfo9JOjKfKHhxEJe0cTKWGzF3yDzPu4pOWIFhlXVpO6ww5
4alxnWjuzdS3rlNsRP8iO4BW4KcRFP0xRZjVujyfXkIrf68Ji/0RdtEDCoL4DR46vdOwR0wBRnPP
T9WXQZPgXr3/P7QkWQMJNZeUS3tyJ/VyrWKgXGoG3V9oUdlFxGV+kXtMxdBajjjs5xWpHWS4PYzJ
IlwJQtxgLSUqQ+E9DdmmN5fBXNnoywl2GdXRde452qFQk+op5q9D8ICKMDM3btixF9qsWHYbpgpa
ELxnVf6QIp9bMvmoCC+YCiy+HqVDCoyWbUyLzlQrCv3z0yzUxNrx1e9ZHqk7a/RMe5Xy/tklv6Os
fJYPoNZjjqBapoaMEQ/c5wYRFlE/CITlLylmbn3qORnBktxJe33TYZLcD+VYIY60i0U7Wen3X1dQ
xoRTWF59g1RWxTaG9ZCkwSLsy3AxVBFA5GEYkEk109dCYNDtoVc3qtdsoyByttNE5qVaNxt5AW6T
ktU/CDY41adxEETYWJ7GK4IqXtjuM+I29ZYnfryH51fDqzbQmETaeOPz2S40NAYk5YTQurNJvxs3
5IlSt7vtXcendj7xrEa16iTARlSaxSKcsVoTG95lEQ5XfEsPyWxU62ux7xK9OUnHkr0SA62TVmWN
L0GhkxqVyxRAOWjZwr8hrgWeZqoflpXwriwxRsmhzsfLzy//XdI2P8ks5z8YTlCNdbFh26zsPml6
BFlpYKd6n1jIoWdONOtlqga05eAUX3OF/nwhoh94boB1RtQMwBO7OxoA6hZthfKMgCFcyEusMYFp
YjvvLZ69NVKQ9OSquXPmI5evaCiX8rspBjFGUx5HR6Tbmf6TJ8xWa92jUIadIbLmhz8mr2T1wTAD
T7IIvEJ/i/MsWeJ00m6eQspZP7jOY67w2wpeNNTEnr+1vdY9FV5gQF7Cu6T6ljhYzGh3Ud8ABFGi
edY2EGRSqtTnqfI/2l6A24pYv2Vqa8UOR74N1MafDlOv3kc9oq1p5RS28rv59OdatKAZLGzDsk0T
7gB2sH9Op+2yNgjFiSmAyHZ+1KNnS1pyhmvDylbhmCbjQsnxBoaN0+/dzNzHulZ/GGoxrozCM6jt
uONRVeuLEbgg/KPRKrDGstLjb3Uc/JQeaxKf87FO0ITCQJMbLD7fHd0JdnKkqBXpv3K3EgMw0sBk
YT1fLOIYT66UOVtNG69yvj0/zH2DJNPFS61m2jzXpih5m9HTfWMCIPVFHv6mmnMv1/zNMadpqjZb
dliSILB2jc8wcNbgrYccDWa6jgbfzcUPxw75wFOnRVJmkoBLso+9KpqwRGWpkwqIKMY3yHmlWmAv
ag/F4hTY0UPh2xV6Sftnm+rVvpqhsMTpOLuIdRqy+qh+HOeNPFaX+bAIuJMdETLp+LazhGBAsrh2
0PG7q+Wy/OQeDHNf91kwAlhbCTeaXou4/pmbbwUJ01qV6S/4X5tzL8RPrxj6YwfZ66IQ07E3astd
QhOJFxNP4B2LUAL2dAC2J6Vr1n7FVMEMO2U1ONZ44bP2901hkt7TESM5BOl4UYiAX4WhOTE7jV8T
IbKXKjLFthpS6HTR5JHKWv0oG8rXvhO/wGFxVxVs+nWLei7DJ/xzAvz7aASG8WSVoyB2tRJLABHG
kzYfi7PyFveTdXJng3XfNtMmwxY4dopzM3ul3bIEcwFD1uOTifN6YTix9h0kxi6FWvAeFhnBHLpb
HweMOdd6FB0u+bmkhoMHUM4jym+xKMGeLDWKJ9ce3spe4aG6LcLWfW470Aud4lk/5jzgboiSb7Ne
1vWzlxRbATHxIKN9o9mmYSOe04y+S61bT/Iw9XR/bzH/wM7JVVhTtKUVkeQQWsYX/PHaDuQFlQC1
bc6AIZauP8A+qrppkfeFQXQ6G8JsSRAc8/ZgNsJ4Sv1yPOtdepUnJayZLEA+tLodbRtujnvkmHm8
plvrbgvizRfx5I1nRdHoEibRaZqhIYFNDTIsSaQrWIjQVO5Rdca5qDf9vFjNFO+cKG7znKe2i6Ew
pNrrusmO1ke4pOGnHOSmslDRIDxkXMBtPSBkZ1FYT8mholGVWMVT2xnRd89OX0Sid9/MuHrXGsv5
Wrjt11GnZJfHwR/RVGhfmhE4wGihW+2awV9S8Iyu0TTxP43J1Aqq6NpPcUfS+bzrRagzkqk8ypG8
Vu51rI2wrVfuBnG2Vn7Li/pbVCj9piqyZhFrdmUe+ih/q6JRIxbeda5yo3RUWexkdBe/jsk9PwKf
0aoQU3+dIIo4wRV1ANPmXpmhHn0zJbE2irepX/uXVqrN/xpKz087tdY2LHwB6inZyIWW1s79YQjI
yzHi0WLEUKKU/ICegEa5dJGD0yGth9VUA38kXztqzt0wsYZNG2HccktyYO0ZumzjSptKbpVZmpO+
qmuJtseKGi1cdQoeCTcLHpshPFtjGR0rPkKPdirU7YghaSmHgxa/Qiju94FT59/MIPeQGqsvWj8G
53AOEymJi7dspbvlE60Jh1z0qsvtF0t7Lucbb68iqLV8tOACRAP35dgAv5oO0ZYc1+lqUzxauEF1
0u1AgxaqiyuOYnHFKUljpajJEJpPYEgu9oZnq5vMEQbG/rTd5IZhvDm5tm/8Jviu4NRcqCSaP+K1
mA5BSxWBtdhCZmoI4X4LU1+5unR+b2oJUH+O2hCm4u1VG86AYjFUXFrLga0cm6YOjtNcfRixpZ/Q
cqn4xHOTiFS0A6G99Us9vaUxfS0KQxVZdQyhxA4PSpYSVEotoVMGfUMn0SUIy97ySoR7+h4eIXhs
lKTSq4Ugg3tVaxj2jHhor1FNoKgHHJuWQXuVh0IMXXvqbSSRBnvKlPpbVjTtIUwcFmnzEFjGsBps
8dF2NFwqem0WUYFKcGznTVL42AbkWPh5eJR7cmNGarO0w9zF3pEpG9yL2qZX8uq994rvOPwMFYZH
FKgAuKuYmlPGW1hBnz4P6nnjQQ3emtTXF2XnKBcmBa/abPKXI558fxvN58SsFnAK46MNK2WL6w05
cmxBABF+uJ0EQdDRmI1vXkREE/nh7Umexba3tJ08fBkGrwYvoL/KwxmKy50HamMlh7ET+Txb6uhg
ADw75LneUQovgwVIB/duQqMZWiwjk1DfOuiVG2LhAA442X7SZuYKrdhqJUHU92FGIrcGwWBpOGn3
ZBSYQ+LWvQ40aJcdT6xNwHToys9yr/KEYdFvRZh68E0SrN24PNZ+Wx4BXlCC/DWWe+18Rp4GurNq
dL85GoPLYivIHuTGIzzlYTAVjUdNGdIZmjX08GW9LVX3vRLxylmV333Lp/RG79e7JVBFd2qT5NtE
seO3AICavMCO+mBpZbw/ol5tlWeB1W6X2fF7Ta/hNAtPn3j5EkpV1aEJemvndwCTZRNtUiBeguf3
jnKIylpfU/yDfjP52qbrPBJCmGUgJWn3kyz6TJjwl6Lmt2RVMD769q3F752uWt/6aiqOv80Vzd5Z
ZnQCe1giYx1l0ju7cqwCbC4cV2dZ//+H5B597uocEAnx34sJbda//HO2RoKMg9ZCCHvuDn2a2JZm
oldMqtBF+N6Z+OJwOVSddhCzL9Ot6WKoPB5oEhk20j+rmAVBC91wxFFyNf6buqGXpO749ReYpJmj
eGul1/Sr3OupDN73xnlPiVAp/Pd/TJ9/8X/8x2grukhI8D1gEyNA458zdswvxqh6MEwjg4fn4Itb
biALIVCOwGQQ25HnJcQ8kPUQmSwz5F7eOuk1mo8F87Hcb4rNNEwf96QvZgrW88xFmZamrVbP92Wl
0obDa9xXGMAg9h47Z2yuzPAIIMg2vgHxY5ifWorTUFG3adK6dp++aThfFXSl6oCVM5OTSVo6p/9+
CZzPjVVNY61I108IRDSG/Xll3/b6WNqe7S0EHrZglYvIXVDMqa+pG/EAtVitpSh6njFE0qUXvv7h
+fmLXo7dzyL8cNGv0iqqp53tRPa3Rtdzyj7XPO3Hk4QnSKBCF+r2jlwaI1rXT5Y/Zs9qZphHhdCG
RVjH3XOpOd2zSLFplx4gyKHvngsj19Z3pYA9Irnq9DcuWou4Lm4EKU0PAC5e1RwYujD7dzpmTAcU
yxuWmX4Nf4x1rj6HiQpaYgjfXSsQe0u3kNfOw3LEUkgYETHR8xBqxSKP6O0QhpCh34XaqdoLI3bE
k+ZUI7eoofi4V8fdqFHPpFSYN9XmEr1XXts6by+l2gco8j3ltQnUcp9pUb5K0vHb6HbJltQ4frdY
36sdcbO/jP9+D7oVWss3CVAxu30Ie+AjTejb92HsbWgC/GbdZX0SnPO3NmCaAiiZ6dDouD510SkO
NdAoFHfR1sGDYSMIUW2hAyWy7Y0YfPWdwsiKO3L4LZ1behZ5KqdJbadrY6XQIVo7+JYr6sNsiX7J
4/TPr7RbuvAhIom1EyEaT/QIlJAddM+N18SHOInUheK33XMQsAEOsE2ihqzLeRTGQqzFhPJRDi1n
DB9iAkxSkqCf5ff4X99SGISsqy4M0zLV8GjN7dcg792TWxYnmW15T7mcD+Uiw8TPBeUcKaVi1NsN
XbNJyAO9V95M7M/xxLMcO0+wiYy8PvTgnR8/XfGbOKzPzBjN0B1cgmgOzdlL6HwmFDZNQUdBhM2y
ovY0Nemxs9GuSZOME3fj/r5EdWxUrm6rraUnBlWCitF3GLhf4IkJPHGa8ra7FrmdbGRSXZQ1hEzn
yqMOyOdW9+ZKHqagTHCGlTDHYU2xMzpV2YRjX78L0iLUuRgZ+N13YYTKUcKBhTck5yhzDizD8Y72
lp2cKQ8eKM0OsA7mZub9dlGLrt+wgmr3dpoN22gM82d+VrOwm77A0Wc0lwITnj8WE31k8WiUekaf
1xMEjwbiFMwb1uIqRtPQ3eZkwNhTvcBvkv6RausG0dQfGijaRakGzQun//vmd3cb//0BQBFBI8jL
MTTqg/+2vlF0MfxS6IifdEMsZLdLS9V+sbrPVMZqSxYcv+c8g5GbvneiA8Zg3IH6dNH88mDZ1bNF
v46yT51ax6AIdvebhaK+VC3Z1zIK+75nlAF4npD5wJyCDZGsu8g9eTYMrVfyayOqGGRnG73+ldaz
uNq+vRpF7v2hDOZzZiT+e6IhPta7+stA4fyaVm2EvMctTpCIsRQn3WztcmLMFXZ3i73e3VmdjWBL
99YC8trBpOHfwxlxigOfib18y8lNSeFtm49lss6h0ATKWOOu5a9ihc1Pv5+LM7b+xQ/zM+uEpazz
dkRPLntA2dcELM1xLK1wzeJ5JC2dNLcpI5HRzvNrZ/ndUS7dJj9TdsRVIt1DFRgs9QT/JcIfNItI
WoqEIhQGSWBYFk6j1X0cDFO7bHOr3hqKGhEN69t/hO1EPb2rwK/q4d6rqFsyLxHbJqagxSoTcgkV
5QxWwYqujn8KtVmErHCnHxpq6wVzzQMy3HjbDqO6gQw8voN1fU8K23tA+0Qd0ayfBbFO18gApmM6
lBnC2HhDnWIeQ/7QAJhZTxgDjZ92DNptA57loZs3g6nV3M38mSQ/H8v77IA4O8QeQXJcV6YmC4FG
e5HDUmv+HFK324YEPQHkD/MDhOPxPSb8RA0b/bW2GuM0wOlbyuNQtvLVoPQPE7yrVYdZRN0maNpp
arinyhmJNy4NFr4pXbJVWcEMMtr2UbEnFdXja1kW/lsfDfHVNAcWqI7y2tedu8XZu4S1Za/a+aUL
E3cxaWr8Ab0dbSnTgJ3T2cbraBs7IqjLL0EJRINJPzFtPbk8I/l0uK0ueaL0uypJ40MfivaUeDWJ
5lOeUhNyMB+aJN+qVSI2URBqOytjuvBrLl/p9oOjAbdx0mEgQkUMJ7N13Y0PmPQBPSx5mQBsbrzh
UXJE1vQe+dMfWqcO34de3+VVqwSLn07ZqhiOmnIXzfCm1DZwpf+1KcSo7qCpPshDrhpoYExCgrAN
VpnzplAKbnM4r+VIHgevlW9jp20WnVd/a8vJv0L0MF/B1i69vmhvbjLEz1ZVb+ThKc1dGPvkGThZ
WV/0NAwWRuqUe6UzZwIrk4RReM26aVoBpaby39DFGGSn9kDwsgRpYUhDmuiVlRJhaZZ7YcWrJ/f8
v/Z+nR0H1br4LYL7yArTBT1rh6oncnxMytFa9powQuJHb36zMHA/Lwy4fRJ04mAeNmw8TJ8NbAVN
YmQIIxVH3Wro4tBHiQOleBYUP/hPV/lH7vgX3xTVe9Q7VHvnvWDey9NyrVe2t5WpYSQCNdMCXxAJ
gxmdmzDw4rWqercWHQoNb1wFbeZ8Ly3o59JOIqLl4BgfgTthLINsfI3mPYUF/Y4gvRCbe/9nVafv
HDAKYiz3scTQkdC27UJCbeUwnnELppgOg/mFDLPizROac7C8Am7RPCTC3ibQC/GYQi/oobabdDHa
KW1/IZrsqwJVAVdir4JTmBVIhYnTA/jtH75WfFg+OmokKHjNB81+bkYnWgfCia9Wa2KQmDe9Mutd
e2ffF05/kHuKnwzI6jnGUra/78lj8qyvKO6ygtRDyHKb4YebE+iIpKQLzpIf+k3wwCySLvYgxEcT
WcHKoZJ3DAtQnTqO8pNatR88avtzZxNlHwk9XDVwyHbDPFRZB2zxPcboJKb3/37Win8tthAa0ROh
9GsKQwM5/Wmxhbigx5unNdxJ/U1aYKyRoYK6sJxd3bp7pgHxSR7Hj/lzgHd/GGipPXcsToJx0B7l
SMcXGufWyYvJBgu7F5af6ZOV6HtPxNarg9T3jE2hIVSHjyhtMGcn1IZsS8f3n83GPtOJ/eEHafSj
9oajauG08e0MBkKh6EcVBsxFwHJapdSND4U2AdLxg2Ta+iZMlRyMwpecatgiR1Z+tvT6rXfi8fhr
Y4btn0O7GMVmSOMPebJry2hRa+7GEQE9AZN1Bu5EM9xBh7bWYUawoxYinOx6t3sIR4EssYizM+vW
8GRnWbbGnzrarXf27Hp7L4nmifNdxUR/dWsvW6Of9GivDuGryzzKDEplQ15esJH9ax9t1TltHoN4
AMD6KJcb3K5cUgjd9ITw3nsqtfaVW22+EOpoHyTwwypi3HyZ765J4+NRLceJWbtQVVLaVyq5u3rR
NVTM1L3R5dbPu5MiCSZ0gJWtPalkPW+ASK/u3WqQ1uVuxLxK8PhPPR6f0rrrv1iRroMm0ZUbLOlp
NSLuf2jn0MI2bZRjCEl7PzJd8Stv2ClwpE84to2zabvVycw83kiDTwDKXA9SuzK4FFQFZakpTAK+
MGc9MM/d7tO5UrSHILdufm6Nv1lH/8tDxLvbRkhHQUG3ENJ+BvnHIUvAApzGUhHNnkK0uleqnCqa
klk3UQvjPKfU57Vt3opQ1Z+U1MG3pZNuVzf+JqCs+Rj9SE1kX9NcQi0QtVMUnVoqnqkdLKWYS57R
u06cEK9kG8Ma/A0p5/7CFBSEw/n2po9k/xbtkGyambNpMslfjvn/MXZmy21jW7b9lYp836fQNzcq
zwMB9qRENZbSfkEoZRl9t9Hj6+8A7FNOZ92oc18YBNVRJLix9lpzjum24qkb2SiU8fylgEl2V9Pd
xn6RBKeCzfSmZmr7FOulu4t71cSpmU1XlhqEvKnR7FI+S9uhjFlWFRMgK4HN4Q1DmZOmwTO67fQO
Mt4A4FrL73Gkv+tpop76ZcqSEWj5hKGw2JaRke4y8U1m/fQFw/y4E62oDjqz8PugoA9Q9t/WE7NJ
w3FnxQXXb0IqcCB8/5Gma0eeXPf5f1+VjL9RBDU6Hswh2fub2MBU6+8SSF3RnWKOrdyLNSXsjoMK
aU52alzfpkGv9rYaq/44dPOVlUs/G+wRAVM64wtpMC/sbKyvwgCiOYzZ5/Vb8z7lW10COroWaoLp
pq80B9sXVFTWttOkcla1SL8KimvfCNXqs6qFJ1XtrK9pVbxGKd8aWBPfmuvLzHJ6mPr5E7v56L7J
Ne3Tfx/BStHXI8QX3b/BITNn/VtbzIAQgdTKNXVeHA3K4q9tsaa0R7LHDcZG0k0U0O8Jkhk7KYjY
zAS4Flf5NqrBJI5q5GqHLhrudKGztNpz71sJFos+TM3Zz5NMPzBm0CzSITVY24w2mG8vN4lDHUld
sV+PAPlWIAnVaQJgk31mAIXf6udj3++u36n1xXzARXOcl9w4OSQHQ4eAp7Z9T8hjTJ5q7M4frSSa
kw5QeV3vKQnx3uaA5u3nF6TQYngvhoFuWT/TYWcDYFTxgQuftV0PI+rHjT2m070ZKtVTlu+a8HV0
bfrJxGttxCKCWm/yopo9l8V1w34j/1SWpIpm2mCeWnh5f2TtJQ1gO/SDSC+BViAqV0DX1LSX9oPN
XIlIOcTbdH2uUyEzD8STQ6d4ITyYjXxIO8ZyPVqm9ahZ5tsmJAZg/+1hrOKY3ALGj4wzai9I55kI
ljj+NNjdXtTO9FJ1+Ya2IxwblRQES82VI7XceMAxgd6ReOB0DKo/E66p8Bos5z6VYXzs4i7brhtC
qdAt2hto3Hy1sR+to7JKBURpDyehc0n7PqKaEJluy3zBn5IVGsD0NyQhqSxSwWLCqK6oQ5YlK3jg
gho8MFzPD601Rt76mMBr6Bltpx3TruhKBL9fRE9O154Y1clfo2O/l4dyCZXVuUSeciSujiGkx9gC
J1E3dfoZcHMtEd4sP6lO1Z8/kc6x1j/MMoNfoNgMEZJBT/YBxJPyfsqSeIOpfPbAUtkXQ02yR8IZ
3laqmxznDTDJeH5xseFsRKUZUC82Q0rS0Are6rIlxWIdHY4G8Z2rymK9sSwb5Acdku/Ki59fWLPp
4AjNJzOJjrNjns2kOw3l5AIZDXKDOSukeb+RxrgHc43eDU1EUzQXJZT6m5HYu463863rAuktMpCH
SqM/lCTUsxDC48cwFcGh1sjq+Rn6Ui+4Lpse3UEayt1cJu1pbRTERfnQJa12tx4lAbNTYZXB4fsX
ra7eWE77LbWS5h5ronFR2xlR5VA3EdBgIoftoct2RfqKwNS8BO2EYD/LNyv5rM6Tb3EzaMe1NF+L
9AKdQQr29kJXv902emNv+9Sxb+aYWr6pKOxT5sy+BfZg31KkKQcsDgN02X89NnbadO0mBpGMob63
hUV5ESLyB0FfC/195Bdazb3YiX/cWx4Li0X23MzKkThW9hirIEhR29QrxTBs10PHUQ8WsNVDI3Vm
Y2sk0HqjLDOMpO3OBFhkR5Q4d/GgQTj6f2ws18emdCYx0Qg/lSxPbPBgeg1jm5sXq8njY9LbOytq
o3ETLFFxUje+1EBz9+uRjYrkqjO6P38vloQQ4aGIywWCrugvIhx+3FsfKzpiV+rBONuLY261za03
dNEgo8o0AtPD4NGW98E6/JZIHL637f73y6ezNIx/6Z8tcyFGJ0ubmGul+jcHgcVQIU5ctfJshkS+
sqhjHG1mgJ0j5lvFMushmngKHd3KmaslwSIDn6trN+astFP+njuj2GAzLm5JXqEgC1AJqoosz5Nq
uRvaFv3G6tvhOQJtA+Laiq+Zxcia7mmHlyJvT1pbfdDjG702nIzPgD7u2FUa3yDUMrFYlSv8ilzE
cCSd4RA1c/DAqc4wzXUueLbFA/7k4KEqpvww4If01kNHa3PqRqU5/QiWCEieH/r6/OOwBjGiWNX3
x3QxDecuJIRTz2vdN2ob++KA48Re0se10vmI8nF4nNtLZJfKt8zVXnpYT5+ZDUiw1QRhYCpPdind
gqs7ty8yEbpXRrH6WYu2hMVHn0VrNkdnGEpKKR4WRL/Qb5keCTMZTzUNP2ZYJp2fKOEqjSMtm1/W
9/o/38f/E36Ut+/vavPP/+L4vaxY2MKo/dvhP6/xuyyb8lv7X8uP/fe3/fpD/9x/lHdv+Ufz92/6
5Wf41T/+tP/Wvv1ysC2QR00P3YecHj+aLmvX38+TXL7z//eL//Gx/pbnqfr4/bf3ksnG8tvoTha/
/fjS8evvv6nLGfuff/39P764/AO//3Z8/8jeiq//4yc+3pr299+Eqv8DpxxiNoXhIZWtzXxx+Fi/
pBn/MDWdbS65Xq7LZgixYFHKNvr9N8v6h2kofAmrnW5hayTvjiHR+iV+oUIIpetSiRoqBelv/3pu
v7xBP9+w/yi6/FbGRdv8/pv2a3GLww0thgUh21BMBj6WvtR5fzFNJriT3JgqYhsRuvIQGQ555kZ6
ceR86iPyngE5P1ZV+jWzUvscTG1xJ+n57eBzooKI5wswXWeDwd6+UHMg9E7rJyxNpP6yS/dnJTP/
TT9p7Rf9XE54wghLLF4Bkzw0B63x3+ZTrpVaVjwa6TYl2/JkVr3Lzic+R4byotYS2b/mpT2hC7Yb
dD5YYhCrrnWXhsT7BQngSFv9d8DS5X36ywq3PCXNUOhcAI1B0sZY79fXcJzBAAx9EyEjImkzmluy
kp0jxMR7cy7uJ6qHz6K3j1CEMXaH/SfBsOlOnRwGg85+TJzbPO0NHUyEa3V0FyU86qGad1mUnRkX
GL42iUUmob/95Tz9cS788t4v3ZRfX0qbJ2wbbG5ourjqIhD+y3vv5oLSEd+1b4/afrZkcd9NCbiS
pVw0hnw7WNmzsegSLbukyWEMGb5hNPsq7mtrmAtiPfME7gb5CkyznzvtW2+5F4u44mIQ83mQzR9T
PEz/ZiLDyOV/vOA4G23OXD4d8Oo4dX994rCG3IrANctvOX2JozL1y8+bsDDaI2jd48+HpiXLjMoO
L4kWBB3tOe7WOpFrEUJB7+c3gu4wLqAk3I2ms0Znbjue84TAkqoKSWBa7q2PrYeM5yZYRqW9+fmF
jgxBI57va6HHt6qU8l5tTiKIkxsNaiwHy8M6MIpt2Jd/jr3yuQ0UDOV9qODMaYqtbaBkFHSN0e61
5sFloK7jojubucUAhJP9wU0LVGlzGX8p4CO5TrcHHUBo8sw0wdUWYlucxxg7g2bvuP0fajxrl9Rp
tf0wJkuKcU+pB1Tsx/EqfzVG9Vvd5urBtEV31ywpdMUcWH4TVoXpj62Lsy21T6MkPa5JOEOMNrW3
oVPWl/Wx0A1JEqmt06RG/SWwlP6y3mOx6y/EQuQnrefJKQU9rQJjMclklsamRoXlZWtIRBNycMOe
qDlcDdopXW60cqztrQy5jH9/tGe/AEfAecWTSz81T0pE4EyONsmYxOf1xhTC2MoA0sjfsmTWpJne
FOE5nO5XHFqK3N4TIn/V4zrfMjOSXxTtOQYw80eL0eOgt325Wx9Wy8Rvnb4mWklXIFl8JAyQ/G5u
ixcoGMouzCCP0V0vXkQdZFtkgNN+Xg5dTQISaHokx6al3gKCUbIQjpDEQL9PY9E8hazv16pJHvHK
t0/rQ3luY2RJYTqshyp6kCMxIcgnCCqBREUallaMjwO9BWrv2jl+fyzPzftwMPz1KFq+LYn4BwZU
qP76AzKLiXFL5vBYpPEn3K7dhSyn9nGsZ3CsIzCR5ajFqXDSp+BVOjBdNuT8lucMXdq5oiXpy4ge
acgfNruuvSm5a1yFMhOgZZhkOQrHy7sOvN5yGALSuFvvCdT6l0jWvnDreCuSMPPshUyfhXNFMMdy
l7oVoMkUHpJMUImjQptPqTbQRi8hsnvo7EbPTqr+jC6gPweB4MWRbeN3tuSjt4hg+yW5QZp1dMri
L22ZIFpfCcCAzO+1LmQqONWCyMeM8VhQw7XUymrXuLF6ado0J2W0Tc/z4G4K4Rh+HHbmY76YBhe3
tupIjxy+4pS4Qr/ypoT+5A7BqTKAk1RJYV5H9WVgMnmnpwYjFtkrRycv31vyDEk8BCY9UJt9Mskv
8CDyttvMap2zOJBSYJxz0+y82BLg9I2uOE+JRnt1vatOesMLFeW70Gm0K0D8RyabHjkxeI1KWGsN
Nud9rUZEmNtLT7TDf2kM9nTsiZ0aTBXwbLPDnDt9Zne96a0shPAjmkuAHfeC6Q7/HnoYL9UTxKVc
8b2I4e8dNvZ404YkvFZBf58XwEYSQhEAGzS3Fo/TQdGt0luN0W5lafco/IioNYo7Z+5hMbYxSC1G
N1eCNLGzBxBHQv2xGpDJjFq0LxtR41ljGjuWao8KzYAq4j4mfNZeyPkrWAP6O0BBOUV+ovvNeErR
8GhIAAc18hLytH0b6VEw2y6cCxcZiUpXLg1TX8OVuGmZ6UaJdojiKvbHEsfvpPUXR6iVHw85wEy1
GveZmr/rsfFRJkQM6DEUIKQD4cIYlAgZtgDQedkCC0UTCqBbGQRwOQ0mB30ebelsLlKIknCeeXx3
81q9IQj/jMikOWj0YCFctf0Ry/5wCMMqqWHf2MPZ7AqviBLYkATV46kQFkxRvPSTkRvPynLDh8Dj
VMVU5rIQqm4XvOJnQfo1m8+SFanOmmlDQuo9yaTTizKlrzWWtK0+udKb6Atfc/LJT2nPNKGxmmvV
5wRQpA3nc2KPW2FALJpoT1QOiQxBRmagm/R/AhXrUBboNz4a8fN6U5A6ELS55wbTRezsoIqvWqVl
V7vFTVLPgw46RTNe62mcnxPHYmSdbk21gdI8jtcsRCUdjROCehNB5hrNk8dMcMUkAP/KvVoY04MF
62rBuATLptQQ3QEkAGCpCkeUT/ZoeC07YGJpd3WTWr0LNBO5GX6ka55Y2dZ2kTiKoIdcsrpVsOsI
5EYzuAN49+yXyyI4Qoge3gNpMwJjVqQWwWdp6cZu3af38b5q8vm2Ikl6WI81g41ThPZhw2a+NIEs
0z7IOiXHTg5TKxlRxABPmwMTfIvb+GRxDF7XKNFds9xMFSYivYrnnTCm+4moTFbK8Y5xqsBJOPQ7
wEeNDzGjBpSSTYcAmzWJ8NDrpjhFKSl3YuzsBxdD6IQ1LABh2UYJp2xMeyz7Hg3fT263YTwe4F+X
0yUr2/fM1D4T6rO0/BF7bBoxb6H3GweibSo0rhQYpKZVxAYdyzSrfChw0aNjwk/VqplKRp/O076o
q/hC3SpBDz0pdPauSWO/DQ3tKy2pXaJbdMUb2q45QCw3fCWnORbZ3a3tbOEbtO+3ouSv6Pro7Nlk
X9QaSvPYYeRvK3tPDy/dMkVQHwOKia5Nv6aRGl97x/RjY5oGsl7S4Wyr6qayhH3u1PbBZFgKlRzb
WdJPxqWcnW+0NtpbwIQ/+R4UGtnIhUdIbIRodHIH4yijNN/Y8Fr9tTOc0oPZzGNU7nJARScSlChr
C6Jv6njeTlGP97HOCKar23c3DlEdy1cjmu/qBPM2w0oQh4p6sap3RaPfGIUjnV+jXSI/JCMijU9W
Je0tGZ7EwCrFgTTyAKjVQJCbUxqXlg9EAWsgSjjN3JrBTkSi5KU1zJfJycSZXK5PtdHYG2w0iLhG
TwsZBRVqOHtQROttACZh1u2YfqjYtFHDUuFUuN/ahpkgQtMBSM8S+ELO8pg9p/pEgGtEzDCCb2M/
OzC+EBB/C2s334+NDeY8Ul8LK7Z35tSRW0RdATzljs1JcY5GQqoI4AzQp1rhJrN78q1K+D1+R+KT
J2gkY5UjcUx3O31bq3WzDeo/h1T1RF99mcLGPOsJQvVuMoxNlJcThPsuwuVtF88uWZlTNKLeURsU
1/b8LQR3cUb5m54RoU2bmBmOT42pcxUPPFO3rWMY2cOescpjvX5mI9KHgd4c274jPL1yC19dPgQ9
iWBbTm9TraozSUpcwqf63ZILnMWK0YlbfkbBgBBMaKdiKSK7/lwMVK459Hmv6jF1sa0lYdOlfqw4
/8qr07ctvj/MbS6Lok+v27lIYR/T0UoPa1mxpkLFAHezzFQuCOmL3Qhj/hSBH6cKd+5GttWbqhbO
fThvbXI538Yo+tPZ5zgU7quh6SDLQYmqpqTAstOR7VuDeO8VsyeufGoOetw9T3TfuMAGl8zt5aFs
QhTtlp56tcg7f10rVSsdtnXJWrl2rW3gzJsSlczWEV1+/XmjJhjYCuAx4ASUoxn21U5RSRON2mrw
tUCtdmZr6TTL+AClrj4fCNvIPdI0gS+K4W2lskaR+YzBNz7oSlMeR3u6jVByHmSzhVI8PBZT6Ssr
n2sYQP4nc/8MSY8+Zhh9ccpx9FRblndjrpFXaACAGlGZ3gbb+AIU6FDblbOvFiTU0KHi0CM3g9uV
M0s05mVAeTURSFwUJwUHBHLFI1yIa7d+LygUjckOn2Vq+jWDpxeMu+9NqSKTCIvCtyeE5b3R/FG5
AhAGkm2qORg2RsW/wubUwlGMLnXwe7Ii4WQG/pio0UNpdGdH48SP24axuZCfK1j9e9YMNesY9Eci
J4UzeV0vR6Sr6FewM/amJbjppOtg/2XsXgeMuij7iEaSDReVOCfnMp8/hSN0uM54NTS9/fTjM4Za
5oEgigSQHLzsuu/jO1jF+baZi+skQQBkRXGaW1sjkeszA6JwH+nGmx6aZzfGPR8mqXFnu2HCtgMc
2wobJQjgC4ideK8sPomIKwVvPaquAVIg49mF28igdziYJcN6NTLCnaLk5WOtVn9MWuicleBx7qqR
6tMoLn1aJ9sgw5kWNVDHzOliDx+W0cxfzCVtXgsv8+JPDkDM7dombQ51K4w7q4iYMKONvcUt78Vc
AVxCkPZeCrd8t510PIeJ0V2aIO0uJUE5vjZSurhpQqOba0Z51ZCj1SbODrqxss+Oa41gt/WrMDVj
Mbc4lyCITqU19sdUCZ5qO57QW5k93Yqqwe0k2nYbLxtBMVrR2XSsbw6+w9M4Yy8aZqc5286AqUg3
YZfNjYst3oZ25/h6Y9FwR98m4q7yxpAFt64C9LHVeDP7Ap9I2Yt9iWCYpMO+4C2x9q1tOUejbJ/Y
85Jpl2TPDnYHgoByFuTUWTR2JL+Wc3ZxAoiDeSO9Lo2da2yjLWnmwfGZW7R+yWQKm1OjezMEwzPj
RToRBUO6RNJAmhD/vAjTqLzZtm6hLKxraNYxIqKOPaeTTbse6gJJNT2tIT3UzlNUvYWpWjyHprwL
x7DxxjIeL43ijL6Rif2cGvotc/n0aDUWtyRrsJ1Y8ljgczkzlne9EkXg1srz0O9tkzic9sSypD42
pPQcIhLhB5j+m3U8Nwg72ObFUB5LBBWXqMt9ZjmSM3CYfVDB9tbIG1hHi4BH//L91A+13LrlrU72
F0BzP21kdC9JYjrVoaofx841D2r6qclNFUBw9q2TsCHXz2KbFS7XYdMjSwzuThI/ritgmbaxH+Pk
31gaTG2DVOydbGW+DSOHWQju0lnYzbl1wsM6eZ7jQNnU6bIeSg0exuR8AcdxSoZAvwaNol91EZ16
UYRY/4d2ozcd4h4Xb1anBPeC06KGx5eJyLr1baWc6uorVEDnIcjIv7C6bzKS1SNaX3IiRxl6tQyr
Q5xCucVJ2J3IB97IICaaGFzUcYJwtNMHukAMS9Mt7PjnScAPmhh3ndcbNYrNXRqUFVkR9KyTwEl8
tY6dXU6K7i7Gz0mXLm3PBDAquyQFe7Y2ciQvbmCQlptmz8Q6I5MWYKc9c8qlb0j02kqS5Vfs1FdO
C7wPYYONUE2fhmDpJOSD3MmyD85lin0Pt1wDeUaft6M+cD5qEOxwg+7iUIvP3zFjDXK2HOJk5FsI
gX13Teesp+Klr5/g5AW7drFmzYaGmaysWq9xg2A/DeGTVcnsWEFIz7QwfMCbKG6qxB2b19rbrLbv
mjCVP1UicQszLR7A+D+Uox0c1FAkOAGC6qmuh2PVhkQ3iDIHvlNEzy1hEak95+e1IAhst+IqwKqS
qZtwKLKrufz/k4QGE5ICvGcT4p7SsL1fL1YGbbFT7U43bfErBfrXMcgcNvq4OvQ6P8WTLi8gxqlw
euD1wFzBm1uvU9W8DWVm87tt0w/MPjhEpdHjAHaHbSAMY1cF3eOQ5TnYbAUe4KIEk3P9LBsLrWc1
LdbHljVG6ZzTbf204GIFkRiM5ZE01kPD7Ba6LvpC/NHR96WSJK8PWHZ3VZazYUmNZ9TYqHhs1Wvd
+ki+U/3jk1nJcx2K+ho8p6q5sRYoYGqCUSPlut1nBmK5IXL3qmAlppyOT5WDCh++kId81WvLTLlv
zcW1p9E1S4EQca7xm9UWW0zFAmNTPxgFi0jeW5D3WwrxqXjraHVx/Yd/h1rOeMpENZwkS81kdjci
IUStJVdL6GCUi77Yw0DVdl0LFk1PaUG7famcp09tDeqF+Cp9njxdg0GXoDT2AFYi8U77gOcm2JnY
zX3oWvhJghT1bKHxYoKqCzwniNU/UjP3k7GkJ93CRkNNfC7I4bjAPcbWiIK0rOp9XCBja+c2OrtZ
tcvURF7jSMnPCnYRWhaEhoaldrPly3rtb1MSP2IAa5ri7oraDXYyEx+r4qIPbnKglzI3lM1CqWZU
W8yNCaeTlOoUS1reKnfsTdnPpk9rcQdrcPAwoAB96lm7XNtH7NDetba0IGlgEQ/tRpwHN0GcCW/B
g7Az7civ5J/MECpvQC1bD0Olah6OovjOnJUDKVnvqezcmzW58P+7cVfDKt3ZCZ8ihZxhjIa03lIJ
MSUXZ3rrXwJhV6dcEbgyBco5+JrvuV59LmN6X66U7SlJ9I1TVgYlICq6ahinZxtasmYC5YC9ouyT
ujk51WCe00bQuJrz/tntYRrmcX8ZdGJgSq5uMdZAf8403a8XaUqkcClMw36HR44tQBnt6ODhgFAc
ywvAGfhZX4BzK9lzH1Ozu+gtie5FVNZ7dqzT/XpjMhu8191XXq8FUkWAOfK26aItG+R1l9zNAb3X
zoHdUIQ9H7qeE20I5iOO0XArQks56yLXjlZh7upmsA8FNuk9SJAnWPD0HepW44Qj860pZzjYy1h6
V4up8i0DblUeAQoNJ8e4R8UGnAed/yno8JIHSnBLlqt8l4cJOgeTImW2PMo8/S6XPU4E6HWEZQ+n
qlLKI2v7wkWjPiBPsoaZsxR3jvUJP0q4NTqc3Y7WhDfFbnbxIAd4At05ytT60U17v5RF/FiO+UtT
9s5mXbemaAIzP8tDzdnOWU1CFKiiFxV/wp6uXHjpqPMJmc9cE7epsReNTvL0v4omJY7IHtTM95Yy
giJ2Aqsj5ye9J+230x46I3Z3Iy4wL0SMdgz1ToWIbRWonAMadQZxdHVJlKdFfuLS3NGJ7+6MsCct
oLPPdfxemOqNfTXMcDuXu4iZEzGKGh8Mzktp7lfBrZO1r6IKHhx1bC4z/nnWadukgWAol3xg86I3
A1kkSwvYwv+4G8m62hiIWS65YTZ7tZwk7kj6JUajPGaW/DZPdMbEXMPNTQ7wQ5UOEhkFKZ2vhf9V
a3TRo/hJzxtMKu4g/MYyzRNtVQi2TnlqFTvwlMJw/KFqsnOiyDsjkPmGsTpzirhHm65P+abSO5BH
Q177nCSoKRnBnKKxzvY2en6u9B79dkGmHhmMsyZbQmZ9VR2cB6WVMMmMsD0WXOzAAj3pdsXuI/xW
BM2jYBez47fAeGsjqHodkreUKNs9JEL9jGyW2EA7cZ5mC/OXktEEibNGXu3s1HZV9VpFwZ88T+eA
8whCswO120nVu1ipxw0TVvKWpfIC0RSB0UCP0S1aVIxEYBoWyJxgSRfJ9PAN4qUJVEf5MgeFc4WI
foyK51mpQccNHckxgXHpBDHWLvnDfiPokaWj8pDPJkgzkVNYgk4BAuEwUZq4EqMG3I2LczErbmut
0U2yoI8VzDe7mw/xMCDdzkpy6xeQ2dDfD4hC6XAZxcdjGDo5O00Bjq5b5mDttEXI8zZ1Ub8vLPFi
z7p1rAgXZRnPzkFaGBsprG4/srHaW5nzp4zzG06xXajXyrHo2HZ1QZJDBlNrimur9OlBN/T/ZzRl
joVqQy9hirJF9JXUsD21QlA3M9uOh3TCR6Go+9ioUh9hmtj3BDnM/WkaVF+paK1lWrfVs2S+12eU
K0BTkpNVtvRIepGiQsyju7Yr7/XJ2IWqNB7UEBm51SSbUtG3TePY/qCb+6gGCZYSM7vBSx/v9aEu
D4kb1EQ0mAQpJaPik/6jbGOk75uJBenQOSXGib4+WpNMj/3QvoBTnB9re/TBKzlEtrx1WveMUFXf
FHICfAcHZYdnTx6iPMWzXZLYoDc+45/4D2Kx000SW9meaU151o2x2w4p3S9VTA4AIRgdbZidh9Tc
z7YttpHGboviytx/yDJs4P3Pqk+U0LyLelqaA1JmmjiUhHElyT3Ju9YLLWaHhHUqxFbJR8OYnCOR
igovc/qGJbLZlr2dYomgLYlKWr1atGF8ucqdExdwOF02YsdKXBVwB/GM1t6QuRih2knx1+QgzAbm
Bp0joF3UxL4zj8n9KtZDUJztoEQG8PHtTYJ3/cFJ1HOlbMa8lZ9MmLcbG8nmPl8GYLFaDFuJeo2c
CcjNa9RHmKhgOpIh4YydabrVAWLJOcc7UpNhMk4zXuXye0U5lnfqnDibqVLlWbrxkeSp2Uulqj5U
tTyKevJp7WebgLr/kneSwW98adj1zrgMWNFsCGZT+CriEFZeSAp2YtM9jdOjmbVe1mvuQbH6z4PK
Bi0tgoeWsvjJgFDux47zrI0vpaiqS17nDqSk/isBIZLctIbQexf3G70gUn2qT53ow63khNhZ1hDv
U/QdEDSMJ+KePxQ9M09z0B2jMtT5pIX2bqxC2tSkX23Zzbo+UX/jzi6pg7Kqo4nO9hA4cTEcYwsG
mqqbX6sQzFHYEgpk58kpieoPZdQ/+jJ60Ko4O5UFLG42iXsZtvOlJNlH7czhLnSlfm5aue8hKp9d
wbCwq4xbTt682t8RQfdS08JipxIPJ2UsZp8XdDiNqLKO4s5om6+RUiA179uJKIAhfCwWzbVZpztp
qapnFlCYYifY2/Ry166D2jGDMyzBKm0O5zKWylFq4KR6w0X0UIwbO1xovRF69FHKcCekcdSEZW3i
urZ3htRtWv/KQWMINnmKo6vbIM++SATiO93UMGW2abmxMyjitT6FD7LTtU2IzmBDO6x9RG250ZO2
3M461jY0oww8ECfapvIm0K7GaSkfKrrBm4bW/VZrs/yQM0c/qZmCGU+JkwOuRmWTB/10EzOuGMuc
+0NVRDYt6Uj1pMw1T+a9ru+AVH8p7QJ+Sk9iKEJaRl5RQHJVP3iFAReMZkh6bbUlxAlZGxpHhehN
rV/6VD4C3XY/B6M8MM5cWNN0+Pr+HgJbehLwjHBzZ54gmZbpX8eWS0s16puwZpOS2pDkToPR2ffo
ibINPkjjbLaN2FomymmlgkpkVDzVrPgMTS+/1jEaDSXncs8qdFGGKb7XtALMTaU9wqD6Bher8+op
ZjacZiFrOqO2lWipuS74DSB0dEGCJZbS7q+l1f4BT9a9GFK8umT7+pbNMog2E7h00JyKshrvEhn7
YZIHRwgDH60RMwvP26UF3BjHtRYhDIalfN15JKNFI75RTskn0GzwHxa7lcRoB1B1oXBjtyySAdt5
ZG9xyg37WjHrpff/amYqhedcEUPbk743552xJQSLQkSS6KbSCMynHAdU3it7hKhP/JHab7tJbO1G
U04zI9WNJcrp1DTpTrfZ9uPIPyMDzjZrb0aGyWLAqCLYpzH/gR2llzLz3L4GHOdAjiyhldM4ISIi
GEXvK3glmQo4HbKLAZxh9IRgsvocWaXcz/S0fIckkX3WWmxu0655jIMrly77EmbVUxwnwt5oVfKo
owU7EW4jDiQNDbBSk+ghZZRrNOr8UATQhhbNOjio0ivDgauzphETPvTmXTwpLwtR6RMazh2UUU6D
JaFlqvoHSWrVQZqk6KTsMG9r1ZKN5g5jpnVOtUnxXC1VDhhsus1sNCgt9PS6uvxRVribQbOPuakH
T2ne7af0IQmN107K4e7/EnVey5EbbZB9IkQUTMHcor1nN8lxNwjNjARvC/7p9wD8d/dCCI40kjhs
oFCVX+bJtPXczVo4F83JoyKNS5LPiO5RyVKZ2KTkosizT/TZV9eArjxGOtrLMvL6StG2sQ9j65mp
WuzwWYB105t+E3JoO5hdSFIsjK5DORIK1zODyU44HJieWo84/dmHkq6Upvtt0MRBzS886ZwExM80
3mpF95Kix9UPIYzGAtgI8byNNNvA/pAFHJGcHxJJ7m0jq0Ze+pBdjMNMjlFN2b7BgO7y6qNd/j90
QJtneD28c4NZw6uVdDfL0iafIGGGS63IHjTgGLxzGKdPnTufvTFJjhkFbQEht2eFRN448Xth9IgD
Y5X6BvtL4KJGABq+zB8wWAtfVeyM8LElu6qs5JEqH53qCQS5oGpOaknyIExetfK7DT/tFCThm0VC
5SjSfeBOA/Sd6NdqpVctrwtT/wtBXNuHWmTcdNbOGzEq4Ok9Z4uFcz+g7UO2gpWfJa785tW9TkCg
AcZlN4ccWfGz1zhs1mE3HvjBEIFYLDkdH9PO6klUlK1AYEhVuoG+Z/ut3Y6PHIsxo4SIVbHAN2LP
t1GW3E/BgD6PUOOPwCW3epokl7lBNee0m1Pota0akIx5NV0bgnF3MTjbUcFnHL0IqXhOjrOlJS+t
ddWmwcO5TyuRXCMli7OKh/96kQ6vzvSONH4XhBqMmjXe++PisHoP8TDT9znurIj2iCL1PrSZkUMo
iQQ4Vpf6ppiGP4dVkAOAGW+R4A00F4xUOJa7Xd1TA72Ol5Rwetw1oDUSXTtRVFCwptsTSTxUnLTW
0r1sVL430AAXC3XAe0zVG6tzCUmENWTzdBhOwPUo53XKgu8nrXxvluNb2z/d+KMadfcsnO7vFEz6
ewFG3wfU8mLQ5z2IczDWTKqc6Y2tXVIzHK9O3t/tEe+gjhblB+XUX9zMwJ1CYkbustlRvs6U6g4e
ET3ArCF91n7QNNrD4f3HjppO52C0m5+Fzp0PueVEik174zUKyIo5ZUEP2SYxsHKwuKT+0OWYk5gQ
3acM2sTqEBueHdbvM5gXfVs7pf4VN0p0DvUExwyaiJGbpKkRS/O4QTTg5wdcuPRoIzztmy6jqLbJ
bBpPGOnAJ9f2XcwQt7Xacx5kNUw1eMmYKle8wt/Iwc+iOGznTs6LtbDzw5cWjmHvv3ERe+flgpEx
hVZa3taba/5yLo3LUMMwr3VTEiSOGEVby1u4LuPljaVVP+s5Nk/2Yh03hx6cl6ftrXmyzwodsaDn
AACT2d76uORgweCc5h2QFNvJWuqlF35N2C8QoQ6Fgng+zANDumeXSOrGgaS26UGvXR3Lyi4lvLhp
Sf66uUYiVUrEClxZDAw1grK1d3CHuGLwCo8nVQozzJJ3Jk4pceZjbXfc7TrhkQV/qzHzY6Y3zXaV
P7QhaZd7hF4II5P3ycPiRksVig5vyHsmh+1E/u8KkXO8xhUxLEPTxC4oXc4CHGQhT7ublLakrZEN
9o1TyKlNYnFRlv7bzNqtOWacFIOyOOWRwuUxLGnWzjp7GhTTKJizIzTZ60AnsB8u5GGiwua+mvEo
joJKD0I29vfGCd9n2eV7gaRyyGLBXnVy9qUnP4cC+33UB/Xea42/IcIGCdSi81c9uTHDDC+0WLgR
jrZxTJFvZzBKd5g15aaLQ1ooKO9z1WidEDLUsWUxBQRLcEnlilqLZL7VsvyoEFIgKVgXBJllnJ5z
sukIjKZEEWa9vyKIXzIWE0IHXnpxRe1sSErONzWBKe/ylNJU91LgldznCbUcifnUR/f7gHPje0SN
1dnGvsG432YRcUFnNYnR7K1kzNHD4PxN5Ir3eVu8DPJoGz4aYBN5l70xumgPEA2sg8Xdf8GqwHfR
WSfLoa5JV11yGMq6pOqY1iXLq1t+VuGPzuag5LQy2Y15uTdpZQK+eV7ZT3LEXMKwvzzpzmT5tY2N
pfqujUXCngA2elK/i35MX4MzHmeE0j3GNDKWDsVSBsvRQWegzqdwsRaQCYm6+ejVDHhlawzb9V70
upSaD1nwplo22HYwVFszjY1z2w6HQdOjL8mcCVm+qz1+zjCJi300YjgrtKY+GPZVX5oNe1N/60qb
kN7M7juvixRPkr3lbSvRe3gn1PbNWd4ZYSDN7TjDFNWd7GItrjrD6EncFbWxnyI+Q80yiaCkzTdc
3uLr+Gl2YCkEuAe/wfnx9S1RPS5Jaw3Myo7c+NSqqv6QhA4e655XGANztSuOiDTxBnE43lZuWF5E
gsNh3QJKiW6UdxH6zKw2pa6T6kWDBczdbxnr2NhXZvs0L3cbEdTznFTPtpnHnf1jPQICJaZDrk+H
qx7Yqe81jBIX5MEYjG+lGUVvk1oM4Aws2cHRlVKw9wiRPw1yUFtjQFQeNfFaO6JiYjmLUmwljGez
ialdbOuclEhcmlqnP2lCQ7GnzCNx03JbWOXEG7aoN+6iJTZsEw5mzOtnatF10xYKuKj/a7idoI13
jM6r0IDXlB65taerZUoMJ0n6Bk3Fe/SR1volXs590P1lT0EFyXJhruHupMYPCLRh4BwmgHI37FL1
tekAhNk+7gOqJDV7L9XkvQ2lfqD6sd+lZLS2q03ClkF8UUWovZWhmDYSd95BaAUu5mWkmnA/X0IR
jlvARmywlu2A7eDLSLKeZ6Na7H54Fu00eo5QcO0AIU7PMgxsvGd/IStj45s2uVMFC6j+r1Ts1VvX
pAATqdV3VVDf82TgB2T1/8isR5gQpjxjJQwuHjxJP2P2dNDi65ySsyxk8F2jTPzGztfxR5cIJl7d
fWiU0XYCZQgCQrobKSr8SnXdI0rrzDOkibc8XbRjjg3U4lTnLHf0gzkjks1hc+G3FwflFH8oLyBc
uFxqI/ul2rLDZ0nXSiO7BartnaSexz5jCBKlUUJ+EAzmm1HibXapYvHHZ7BwVRCaQLNphrZJNaK/
TAXFvYt5GlfNyUhRnTW98PZJbf43atXfEKVx52K52EXwDq7ZmFj+GNSA2NyqPUswU8pwdKoSzPFv
V+jRAd8O2tnUMnfICRf7sbCGLeeP8DIvl3jxeml19QJXEmPAnwWKVhx+z9EJ3L64488bthyZOGK4
3QQkljyqmw3z0yGZ6FFuEVqW+32ypojBVqn2PzLlSHKgf/UitG9Ww+JgLJfOtMoZ+3v0kYS9e2zD
gHoDI018U+c5Xy9a6mDEFuIRVk70gEfQsSMDSrkaF2OkUd+yBu+Ec6TZm71A/ljwNTE18uzrGKRk
EETh1Ik5YYPCT9C1BugRDQbsYsIfaJVPk+bbbRW9R5KteaztsNlad2l30bHt6H6JERsoBxy/EYLl
yEgH+cVqutafddM7EHltjxrSyKGswNtpowWa16FlTTBsHwH+JpFbfjI9Gw+TLo/mRISkymrjV0YB
b9y4wXG0q/zoaLxjwr52vnfTd4x2v7U6ljhyDOvpmYxf4ZA4OxH11Hm3OJenseL7Sjgk85r/VCYO
jYKRzI4JNEFgi1JMjF1Y+qT1zAcECCgxB5lr+aEn4b/LqfA7zzXat17lBEdoizmY9YCuxur4lko2
n2mBa3QkkXcY0c+PM2oDC5FXXEkEIJd4c84jYYNF0eWzC7P3bA71U6t1xoaluDwkGOYwtkSTX7aD
/hADVXsB05zZkQ+bkmNmVC39BqUC89Q0GMJ619jPlhme41+2ZZanBB3Pz+oPdpk61YcL3yLOTfxa
eBm6uXFOxPFmnll99h1DBPeuJtdP1jW+SCKNICJpam+maD+lrS8CIS9RMKbXWabZbqSTadeNyfCn
gjV37VndN8tcZlc5/b9D3P0aaglGwrRHzn60V7GTIDLcInJ0VDUv5+4aesitnqbxnCn5T5X2EYR+
y/45FzOp2qTGZSWDN4P2lUZm/zgFW0rdLrUT9O0H087plc2eP5VFCceF93BgxcM7fYP/zZpjvlsY
kXASWP/l6WdAtvFa0kawK6Fnt0yJEtKtb0PiGg/vlmU2YUeOcHvi2PI9i+yATM+/rnJ5msWOG8gD
Vc0hFwADfSsAcfH72OFBNMI8TejcO9ZKv401+8OdtXojuTnwkrfZmSRNv0fqcfaG1kis6NNvhgf0
izDI98cRx4buje5xqYNaB8JWnR17dg7GUv+hRWSwbWqaKX8sTglp4Q31nfGhC5geNiPzDN7h456J
p8AqGEwnFc5vo2GNDxv70gZLsHPg7APmtE71l4aRjeR8H3HcMDDv/uzqxb3pOdaj9TSKGMruw8wl
Lb+o7ocoLJxDmR1KDtqbUBbTZyTrhluVhmmKZhBY3eBJrusznVN9axplvvW0zH4NOQoLZ6aPkd3E
JaJmNFdTABIpEHdghMZmteBk+KjuUVRYn0wK5QXwlB8n7XTnL8487vAZDONiqtP602pcn9rmIqGQ
ICbSr+1xYoeJtXodbTVc7Y/eKnPAz3j9+pbhYTgm85bYgH41x77ehTGFWuvCrzsszYyyr12EJWd0
y3vsevPBpK59i7iJ5cDN7K3Hz9BP1xtVzWRHmM6eQ5v+4y5EcheDCCAPknUomXdfvs5eLktGGs+S
WoEu2Capxmc66tbDG7Ah8P9IOOzSHhEX/QNmnHvNwYketKmxfTfNhp0lQk7nMp3e1pNwnNY+mson
n1B5yVuDAP0g2QAkYj+BdgbPQkJihjhHeVLnPeCKQ58P8UQUpCSyBME9i7TRb1LOSgB2b+sFyx4x
8AokhhOUgL5MaOIXTGfYbMbhXHM4mi3vOAB0eOAviDYq837VVqy9ijT8KCZai7ReqaPmshYMLV60
BSONj7yl37v+h/qadJcYrvbBVlCcvJwYv9X22ySz3HyXtyO90bI8Fab6LccpfVmqM0ljF2LrzE7P
iuFo52a5FKFbb/tork55VW/YhIfvX6/f/LEakDOXe+FLJNUZXK18T4OE7M7J6JbQOzbWoTaXvlIY
ggcptM06sRGUxJlwt88FLV0X3OSnuCWVL7Sw2eF+gpmR9fI8dWl3NMJdFHqHlRHR4hBbj5VDmR7i
GEt6aLr5cf2qqNPiWAzC3XUVaD/cm+gpRQfKi938Pk3bGv2Ufe3c0+YGNYh+tG+T0NwDpYEVlgut
3VQSLaWpu/bWLheTmwwQpeZXYfvvFOLOoOcTU8H/u4S2KS5paMZ7J64w8SxEkyadYZisX64XrBID
oKcYZHyVbS1MC2+xHjaPlDBL5RbT3W6rLac4ecwH9csWv3t4uf8MdmNdjKoUvlOja5g2ICdOPt+r
EAJP0FVM0pknl3N6+TqxpX1dXPKKP1Y1spqy+mCraXBFG71jn+2idc49BWgov73a9oBtaLeUVIBP
JSYNjTaKDauWA/KgGo9uFvW30JsDf6jblAkJII/ExNkCD+RzLbzJEj33u6WX7CvzwjYh+D55UNr2
dm0HR9lPUCd7c6lbAqoSW4pI4CB3Rd4kx2LRZz22J6dpMaPG1OvuMeP91TXECS8Id0ZgcAiO1E/I
qKUPHRb+BiEKUVTXOGE/s7oqFnlM2PA+qEej8DfqPtlcbHO2Iz9IP/lJ3nw4E3pUtBChpjhXD9O6
hWrYYhVP71UeiLdBVfpbn+hbOWFgVq7hsIUaE1oN3eS+fqWl4NDtwXRPbndzTKd+wqObbpYdHNIp
5NFFqXH4rPHJavLcUTwTb9ySNy4VD8InY3lVmqaT9eQiw4H3jzBwNrDMVJZMzwDo5YmHlJesDvaG
A9OdI7nGAywRnzLvwAya5gEzam60/n6GHPimZCRq2iODaxhCtLBNf7dOeGO6t+/DUr11JJgvsdn9
6Tyeq9ioGM4H+gP4A5blXvf23H/RvcsgZBmjc4V0/+o7LT5laBbvQxbGl0EbSn9M7Jy3GZ53tWRi
VYaxrxJ2uDOXVdRs2dI1XrrtXByB0bJ7pQErp7vCva9ElDRH3/3yromCJBXILEotB6/67TC8cPMq
PFYk5jbxouOZXvS7Maf5EOe49dO+eOWJ6LDNqxehn+gEZKOmbc7ESzAeVFrKZ8yU7OQmjAEqyjSO
+G7HIyFi7y2zoMpNGG62U1OeavrXobrI4orN+7CY2d9jN3lqQI+eMOKs7aqxtkEiznRRTX5WwMsY
tSbYOREs/DXcNLvR8Ia7mEfCl2HTMOPU1Kstovw8LKCbou7APWp9vVmPJ3rvslmw8BsgMspbVoGM
j0xuCnYbNycMeb+MbBHYdR1XM49EMPHtOqeeCTvZd+a7823Iw38n4jEcud38jfmztvt6qQGBq3yV
BQT60Fbfw+ph4QPyPUiZpi9cnmgsZrHuSNB/wW5cEl9Z3ZnvqvE7iCnB1rZ789qa+Hh78rat+ZmS
RDnoKSUFltu7xEMvZt9oF2Yg+lXUrPBkvo6Ow6m8T676ZAwkMTULYhc/jKmbbtK1U1hBQL05MP2u
MoMJuDdMRM2XSBet7hAwYNtgFhg+VKKY+l84MFRLedhShbY0F7nuMQg1ljkEu20SDOVhJNzIv8b5
t0YCZjy0eGqAQNsKJ3VM6WpD9VidhvuEqewlwZRw6a0qZO33vE0OPtXbpLYBQZhzH3FK/RwSRmQo
X6tvYZaHF6V0YiY4Cay6pV+OlcDc4R0dfKDR7c2t5qWlgQs91tR+pwOz8yHp3W3USmzPirbvyQq2
lizh4y0XY7mk+kzobWTK5EuKF5zexlncWbTxRNl2kmF7jKLp3xIhEwZDzFTVi/kmFvYCGcaJPuTo
R5xL582x4ACyyfM4W0dIoGX4YSmjPHPs5YiC4W1nr7fqojW7Odyd2VB+hKi0pWuYjV8IoCtz6bWC
tyr2GKG1G/RHuTNn41BTmbSbdOdT0pZNKFa8I0pTlOLg5OHOCTR3YjuhnVTejEwM8wgzHgY2L3T0
56hYbrxpmI9t7Oq+NcFxEbG5K+tKMQ9XGiZOTnyLb8QLis82SbudDGfxRE+8hrTPrOnLkhSbnzJk
3wwzQxLuAH47lOpfmTBI0BkzUQBWNVoUalJEb1m5n6O+AjMeHWeVTZdo2ZTazUawMd7kpZWcNFl8
CqnaE9JkfSStPsE/wmlKfvMlo+alDcz4Vq9p0bQ26NVweDXmcNTM+aITUsGHqPkjLkH4hMtaFP0p
Ldm+EU/4o+YquiDKhfT7gcUNAKH7Wax+BpX2NJiPfkuF8w8vHufOifOhMBfTuihOfeyIF/pA7scz
iZeO7N6AqYlFop32GRu4WzyTa+b9MZ/yNFk2N4iKKOp/xsbYR5o6RbXSDjiArB3Jo/RYWsHLYV3T
iVutFYHmKPz+0IsuIAndEs9b7GSr7tYmZnlwZdkxMJM/ijbJsSN0rBeE3HcIIwRM8bAew6HkjS6J
I667//VTS9O+oeFOWYc2mabXNIbcnh4hDlvLEC76DwpdiXh26RtWZKJx5RhupVGYx4Alb7OUjf2E
Swx0Xde+8aMo9+u9M7cXQccFkm9qUbUWMmws/sOzS/uO6eAvrRHzZru/zrF2dMt+vqDs/YnNrDxW
Ej5mnqrgPvVWsekG7CYiU/GJzeSBH7rj40hs96HK3WeHx3tkjzkgQXPYbmZ/NMvovYts0tJ4Z1Kv
ZJTUN82rHMq/SYDHux2xWuXG1taL/sMGLImjDRFO6naHfYIzo9VRPto2Sfs2LSvwlysIo/mfrDAx
aZYGU3ThoHFHzn96p7Jda45UOA/DAMSRk+niKmewUJx0AGM7iwLOfTFGxWEi8LsxO2s6iyH9rWlZ
TrguajGxecNbB2bKtTgGWbjZ/Ta1tKvZkP6zio5Vd6Axbg5gYaiuxDbW5PrWM/FG2Sn6V54RQq1d
Xu51H1DRCojJ4cFu4L0aFiVNVQSAzpl4ssGHh4eUQdYhhEV3VIs5sKkSjU1EEZ1FxVCK3KOLhPOR
ShpKmYr8SPHhZjjeDuxzMQ+mln5Z6QtzyAsCD+I9nPXujbOzv77AKSnFUanlgiB1Rf7TJhVLTOJm
6sDxFCYTqNUAZ2UIIfpcDEbxIvgsd7EDU6xeVtzOHS4JOCgiIwSHvDFObtObGzSMILQ4uVBoGx/H
eLi4Cy2LOBP10NAdNpPi9JhhpdgYrsdK4WBXCKK0WWQxdqVt3u1EAmpzncGtF2CPSx5zWOaj/9ZD
Zb3W4q9CpZ+Wtmc/bzPKb/uXEQ0PofNCiIs0PX6FmiSIymOoWR9SCtfDnAJ6sASftpVI5VZjaB85
PUMfE3PpuRz2Q27FjM6dZE97TUorBpbvSkzhgZZT66oy8U24ChSw0xM9QxW/a46HtlZq724Vq/Oq
ngpDA/Zrjguz898uznYMxYYfGmbfrRk0ftUsIxMWCUrmNAdxphXGIdXFXTiE9XTFjoST483DFovt
qH/2mUZwCMeHOASB+KfonwOBo0dh2/ljyKVt+T2DTV4Xu6TDedvlg3WWdZnQk8HIbVelVutrSGa3
9VLa3v++0iUPK5H+a9a2gnw9n6HKdFwl/EqHM7sfc8w3idW1FzQptOFE9O+aSuN715Q/iYjwWvtr
tAWmUIt/I2HLZEaGemj2ZFwxAn/VervU0G+6TC6lnI644rVVr0pTwtebv1OtwlvB2+mWVNjTOaD4
hgral2TctR0tKCQ8wmQolwXGJM04hWxYlsCimIXxcBjxTQ0qQZsm9bbsaevKeafS0Cx9gohs9226
sLeUi7bX9YII/L+vUMkIEvEgUf2FqLvsjWNm6NR3OXimOZCf8Id8yqocz8GU/V0nNdJo/+Ym1L91
PtsvQ9rYsLENUZHBR6g/I2A8J3NoiL0uR4k5U/amCdLy0NVBs20mjqiuk/2u7BpWvNGewby34IPT
jV7yFB6X+P7D0FgUrAgzzuDd1j/36gRbL27j6Lyl+N7mVr/TOfUtzI18ly1ilWwJ5MoKgYKCnL0Y
B+e7lzTHwEItNsvWugySAATdgBjKWRNHh5JikKn7EnDJ5mvZdPh2QIaE6qEGRowhsJp24mfutc4b
2K8/EQOaXaZLjER2xT6gAhqCEHzPAiPZKnKy7PuWyWtuvVZPJn7E/7si995M9BJruDRo+SS0xSAq
t69d6DjHSlT/zF62VfUYPIXhXj3O2/ukFckpd4AfeUocwDk3R3JkXwhKzyIdxfCWkU0Xvxz3Y17w
2UTcGWHDJ0i7ujs0VvgnUEm0s/H/bENl1O8N+7pdyGAXwEOCi23pnzZ7ZlFff3xl/a8WABDgn5zR
QMVO1gzm4R2qEiYE3XOepPnTc+hWzf5/5oFlmC/6E8GrzzW66FpsVEJ36vZ2W1hE09lbTrZX7+kq
Y+tLUciatwVGcZwGLyBEyuKrJmraM+1Js03xpsVUYDeLe9fOmPd0YdTvQXukDAgKyGBYoFhAAvqk
yyRdtvA9J8YCA44Bq3ZZPtYp7TJdlymHM4cp9XLppy3ey+ockwrA4gLVU/E+N73shnOPLBb+TUoI
hnQ/V8RVzSF3ePvF8K8z+2Mus+LAbUNuZQlDE1zSjzkeseXIPLLBapLFQT1Et4rKweV3UM9Qw0Vc
GsaREJtm3GSjy3LOt3SCIDyee6/EGaR6tHDLeUw0rK0PdQmtiTJtSa36rDNeHiF5F+0vqZnU0rRG
eKj70QKk0msgItzhEZjj/y7cLMVuaCesgsAfHJjfp5HmFN9ie7KD0+Jd1zQ5DHnRYyLi17wAN2Vs
cWasquA7wb6ffV7X34SBuQxF4iBxVpKEsmwqDWPnPiyXzn0PjAa+27ICtVgUlrNmhPff2elkoMAN
4woxxTeAYZusxMaJKPGpVfIb3xDMdGeRY/kPXNavQHzqsG9Sz///PMgVD8kpeGcKlxaKNlu8Wwui
Y2DdqpPYoKaxs8/rRUQmBhNzegGuQ/CeBvsKp+6foVOoHhobZ1/XrWFfJATolsikrrJNPol222Cq
w7rABLyfgo8WX+OVoubk7BBK//oVquY+qSxkDJAen7KHXK+XuFsdVRj7gsDbJlhCmmKQzsmi4teA
j3wZbO+v7c0kG+DCHhPL/MVA2fweaEa9SRVALMyN/64j0bpo77WrplOr5+HOKbICgzaj0tR+EmIj
wIQEZHdMBTINZJI03Yf0Wm9nzxO2n8Fq91i6admhdG9nF8nPqAKWRyKN8XMQenvdyu4jn961C05W
Qzwt9mp3q9XMKiRrxiHGc79BDyemngQ6A4YMUSm2w62WF+9Jh73UiLLfzuK6DuhoJHxW3ZUV7FPu
VZ9ZzEcsGNisq0FZt9zeou38LqXemx1wvQgxw2v9p/z39Ps6Lu0mFwKaRYOlFvczUTnMuywpW4d5
3q6vXPQ9hr+3IdLzvdQJpoRyHp4AJz8khp8qsapbatbRzlUxpgTlGI8yvQ7ub7Ldfj058gc5tIdY
egTS3pt+dUeeSOIeJs4GwxxPfcoD40ZmvRXjY+2zslPAYZUQGdSdxj6vDiqMH+y3F6keiISDgsP2
wc4iElrSNrZyeVW54gCzsmBI0fHPq1MYexMRuSk4NjaY59AambeJXtz6KRM3V2eyqYgUFOmEAO+E
uzCwf2QIM75ySVUTX1ws7nYCw0HPHhJ3COWp7qu1kTQCzwZLbIruuFpU1Tj9cjrlnd1hVPs2NY2j
pqjjUPl0SodcJ9/VSErfEIc76f4CbX4aWqm+TTmHh4AZNG3LFQ7wOdogk4Ynx6gw+C/RJSxo8b5K
+QzyISCkCs51iXp29GhxK1AeH227Me3hjjC2pX8YhHBYDjw/2KeYucFfM/U/QlrNBVGp22caA1Ct
rP5Fk/W2juChS+IgPQB9+oV+BJZb8dbEcDLsZnyVwCE2A92QO68kEKVmNvcBSKB6nLcj7S3K+45i
12JmVsdmKB0skaNzmZbL+kszZd83WqjELjmukwdBA85Qoj/BJOjPprG6nYOdLtGkQGkIvXcPiYVd
nLx2g3w4Uew9U6P1niUnPS/gmETJLeUNs2Y+c7fCj2xiuYhn19iFJQdsxSkfv5XRwM3xwpsMychM
U+ocMqz/BIHy7CgmxMtphtd0cAozO3Q9m34xm/AgltDbVPAJFflcHBcgOc9Uofx4SX3jzPs+Tgy0
ajwHvpjGi9N5/UY23X5a1oYmn12yJngvDU6/vsgDojmVll2Da1JMI5ZCpw735uKtXu1yrV76+Zzm
59UvXzkWBkaMP7EFjRbSBz+0TlxX+/gYssmMANeaSQSGfzlKYipO6F9RaF6t9SKxm23pFcFEjcPm
KsbmShBmu1b7iDL5EEKCs571jagwIGNxxFoBUS8APR7qY7IvlrChRv3d3qsYe3dg6qfE0Xdt4DXP
IMhZlgjVxe2L6euGlKn3ghS0i2vCS9HbGq+vlJj2+B9/hnjwiQhwQbVdFuVl25gPQlLd9Qg7S7w0
g5yBaTXwtoQghI2B5+AGjA11lNYKpxfv8MG4FAhQm9W5HdqEhJ1JN+5fOxq0sh9RJ5ZUjEXygUrl
kDJ5Q0t3Y8q6DX7nlgX/MmJgChTMxBZF9FEIy3eaabgY2DmQYVy4TCO0LacmPcQKcOlSc3jgY0kR
Vkt6k2Inu/ZeND60kvosychztYry832FcxQeqnS4t5CM/Toneb1uvj0JH8UpKshxS4I80qYdTcf6
2epDh6NhYTwt5uHVYNYwTgaDcT21ZRtGKHvpmNYxiFkRWeeo3L71mUxOVRhS6alH9gfNSvZckusz
cvUpNNGeRgaheFBn9eniEj5L3Iq+7cnmU6+KX47grWdWslnt7xvT1cGKTbyyUxVd07z0TYz62MBV
sw09zA50cXO7eQiXUg71jtSvvul6VRzBrYFBxVyE8sK40IOMFwpxbV3qeRTZq3zJeVmVwJKZUkVe
6/Eb7RrRgUo4xl1jK3GcJi+s1RCvqogewNHu9hzTmDGq/Nh7lbzk7M+wQRg23o+ouht1TYo2SxPa
IIpTExrm4kHWDuwRUFmJf4I+2iR6lkObtMQma3kcRasFfm2UpHwy5XfcCG8jD8NztMGQwo/sdqvC
QIARL6FREwco42OimLcoZ1kP0wCaOXLrxCQCi7H9D1MmwiY5/ub6WDr6hchGcfL0FF3Cja2NjUOb
xnXWivXC9xde2bAihFeRxn5rXgpFOEVn6vHVsenu1LIq526iSOG5FYrjPHCbt1awo0qXuB7D2jAn
htBWNmUABUK3jL3z4H0vGRTf10ukxE8ICoREeZAv5hBrByob3tJJ2rd+oS0YCeffOubUSnEPu6kJ
9VHkvNiyolxsBfrUvKHH38u8qe9q0X7dCLCs68llgWO6Og8Y/hD9+3vwa5Zu+bSE7E687H0AMb+M
wNX3roG7wbTT8ZpwfrvqXgL+LioBOpmJ/jCr55jDzM4g1n5DINqWmfoBGQxZnQxw6BtdgRelXvhH
QfyJOaRjNNJ1/hia/9Ln17EFykuiL1wAIaYJG611t7deTE2Mx2bsOTBjVVrwBPU6FLcTntha5eiW
Rf4ch+wxy6a86nz1XP9W7AR/DGOxHxjht4qWg8Pq7a6Bl11Cja1un4en/z+64JY4V1TP3bIp+Q4q
Avgc0v2dduPDunkWC0hj9DBwmuB6qLLaSSxFW1yPDp+9Pr48c9NyLvrdO9kxiCr9Z2qaf4O2+q9I
i3tX6eFNjRjxMLFOPzJwICQL2bNoww3LX7bNaMTcyQmXjFaPjFtCWlUknKofuUoZy7biELH5/z/M
ncly5EiapN+l7kgBYDAshzq0A76STtK5kxcIGSSx74b16ftDVM50ZcnUoWQufQnJCDK5uAMGM/1V
Pw3YNaS3xqTvI9GK+5wKmXtCUF6gsSFFypk8sHxogR06l17aK4aIGU65KqWyWdqj2ejZXi3FFOh6
3B/GhAgDF4j3QIR7vAg5+/U//lZ4D5lFhloUpLL1dv1rVguswdy1v/+HpaRcYpzr8+8PAmXXyTs0
H2nehCABcc96RYxrXFV0ZlXNtJKNlgJMTk6jeKY+ptoYBswODI7+/M/QhXLmoUj+/sc0nIu9mdRv
YUa9c1oRIXDi0jvBhFCbxqOmziBBtG8KtoIzbqHR4djs6sTRRqZqG1sstFsXsTig9VvjmN1oeFRv
VOe0JqdNdhOa00IbSnUdgff/fDjUjVfZJ8bBWtyGcUKc5zdlwlmq0jHQ/f4Kv/8tSuxZ32QrPq9w
zT7gofa7rMcNSG5NOGGbCqQUvszr33///Uea18wGrP6Q6fXn/BtIl5gtMm97wJ1m3fds55CiYPv9
vurH9WTcr3+0rvsKsSLCNqfyA8768+8Tiaw9jiXh8ucf/zil5MafvWx/8tL/QgL/9e9Q7f8Owv4X
bvsjlIyq+FdO+18+5d8i3/8X0tzBr/97lvt/5Z8fZQJG+/s3GH6lv/P5/yC5m8Yfuu1a0pXSMdCI
9f8Lcje8P9Z+A9OD767b0vofjLtl/mHbEE9c17Mt1xIOoOqu+o1xF94f/JNgI+CRfXVoO/uPMO7/
WsdjuNRK6eA6ddNwhOH+C8p7zvuJ5jTmv4ICV9NKvnVaXmEcnZe5OCAwXgtR3IE/83GE42wOLY6P
yXdIjH9I7E9lsduAnZHaEc+IDA4jHDzfoULNS55HYb+WeU67JfQsvDPL+z+9xP8PDDma1V9B5I5p
ePraJmTZpsmvYf2uhfsnEPmCV85rGV/gGSlokxSAKZdo4yCV0/IxluIcjQYQ2AhWSgmIddPSf8bK
yPmZytM5z07NgMHfpjtxWrTbpo8uTpluoWx9hzXI05nWSqw3Gz0qV3qMJMVkWzj0uuzZbULrpNi/
SieiZ5eRWaPD5yKE6KVDtnFcKuwx2KJD2s2+49m9YUp6M+v4eT3v0zKcyhdWFm7Qu5sNzQ/Qc3P1
HtsAwTRvrpndEHxfHmDF4JgRrIEUePtent3bU1dtvYyZZh3SqIoRmFkkI9d45hkE8LmJJxcCbPrV
GIjR/TiZW/Z/24WWSL8IqTjVDRyjekVKox6Ta9ur3/XqupjRhlRU2kHvYEGoM0ZC1mDfzPgCgybz
GP6mTEVYQLcZziUyFIBOtE8T66uP5NKtj5sgG/g146F3AaWED1Ze3eQzcCu8m4zb23v2DrjvY5p9
BgbMzgzLjuzlxqkL+NNxU/g0/Iggy9sHSOjxQZPGNVuh5ERuMN9mbo1E1xt7cDjnvDOYUANZS6p2
n3aKbJ+NiQ/+DX8cywhcAER8j+hWs7PNNxRIMsUjKMdOg/u9wPogwubJBek38jZAPtgIz7QUNMyp
kowU1Pqx2mwPltbsGXeVnNOWQ9Z2V2EE9KvUvzPZXZhfBFycBwCAn3qGN5gp9L6DC6fo+/JrWzAz
K91n3eq/VDeZGzRwnVMW6mTfIFRrj26VYtYcX8I8WBLtaIZcRVVIrxU439BH+3G3OBSSKxtPrHI+
SzwyfjSwt5NVlfm2W7xq2bSfhAkLQM834CdOtgWWevzQdOcLp4Q/JuEvZosfiefdj6TuS8d7Kc6Y
m7m2Wu3TirzbvOteon5+SoeTyqhkMJbkZRYZxJb42aF9gLEmGRFN6VfMxiG14MTnUcyPMNA8g5fK
Gdt+06TFVRVqezcybs3CuMfSg2Gbn5Ik3F0/ySsCB89m7U58W4ElfZlvEPWuVVK/h6IbfFxxP/Xc
nBMTA/3cCupYXujj7FGosFMwD6Wstrxipv4h2/h6RglF6GEvmTPH5Blo1iP0eHRTA6ltfh668Cce
cVHXNYSx9cuU7WV2xoIB9XasNSSX8R1aDAbTCqslJQmbJHITgNrd8+TSll2nl9q4KZXm+ESEH2Qe
Q2hu78boVhtLFjxad+gf/YXNvdsiaWGrac5uZvlM0fF027RTT4bqt/SZbQYyT7xY4ZWssyusovdM
rl7QW6ttX9j4FoeLKNAURaJe5wpXXo2hZlPgHcIFTfOAngF5IhJmD9QaDyNob7M/a8v45GZcBzZU
LmHPP3aMN5xU6DF2zQ/V1nCRM66QsX7WcX00ZToAQtrGctq6s8F4rLvoI2aVhXlbVCS7dKAOkizc
ZlFgqsrZo26PK9PMmHLVk7exqpDqVPM0zEVI35GAr+5loGjnW+ozX7R5bdZu9rmk2TZnK4m9zvrB
2DhW0dNsVXB5x/QSFw37clYVNc93bd+ehqT47LTiFA7xo8wb0oFhyw2dnEvy9U1pvi2Z4MezOHNk
WH1Th9NqHVuweZNiG4/Q1YvQuYptuwnmmEUI+AxDqeGlxlIHzYyxkzvAWrKarYQgXrb2h5tFr5nF
5i2JzacGOizIkRX2wRurwa3s0Wc3rUvUa5k/aqHfhIXcyao+0EG7sfEG2cr7xavDFS/gQkFy4qyB
jRLP7oqsxcwRnxZTR1aaINYCOoTpJUS9HSjyY/IdcBiRiE80fw15NJ9izQRZlWZHcuD1PR7cVKTW
UUMHNXWa28nVU7XTO+8aZgJQkGI7SeMixEAMpbxXqbH2uRPmIoJLv6F2mlrrl9LuQgnOkqNeIGs/
g42Ba/pSLQwle0pN4pn6Hl5qKKwDEHo3ozjaZAYcjKa5003nLgZ8VOL0LYkabRSnhYBn5CZd9Jc8
8h4BwrQnarxBuVDSgdHpi8EGG4eqgB6oW9ccWuSJ+/LDqRzrWCeAIcp1qBgn5s61Yqws+I256FLP
Z4K/UJpEtOEmGWCYul8Cj3eH+VkLnac6LZqDnHC0FFMCBY0ho9tQKkd8YwlA3Fy1/ZjjYbR4lDTm
gyWHh9QGFefibirx3p0UPRh2HDsHcngxo7PtsvHwaO5q4CC+XQ7v0UD39k5K1EGLNnsyZeuMaiAx
WzJ+7hxyAJXpfgJs5viQ0nxkwieKl4HwZf5mzdwBcWN2fk2wzFrKr7BZISnN4xwma4MLZeODecnK
5FaY28nISWnO47fm2eWxAdEmRv63Um+gZUiHaIi3V3Z0aMRHKkaP6Ef9RN+qKPufeErQInr1hnHp
V2+ON1Kv3p0u+qpdauWAo1hD+rlw1thFLXfuUrVvI5ekz/S0qeTJjgkd686tpc/n0WlvejHs8DCV
UBryfMv3Djems1WWA+DWAJWN+RQWoy5+xDwVfgUoaRSncUk/UOOJGlT8rMZkvlqpizY59dDvGf7D
mhS+0ea7rmdaR9KQCHFuw/dJdbigCQx0y7lvKZfZQsMCYTy6b4Zq7yyOLoDWvWxLHDVAEJZbZjtl
APL80jd4wJSmSOeDg6HwkoRCunfcGUMiJQIy0w51Y+3syHxiiP0gxNTvSguzaugN5BW6Sy/kuV+8
60LJe8y1X4Nov8YmuoQr7y9uIGpaxb02i9fEcp6Mnr5jNd57oNf8VGdo0UQvg1kSLywix6/Xz5cA
jnSdlEHvUPCCTae2hjGoJjhEw7JQZjf2j46V/LiG2DUiFD6zJdw/Rf7YvjoZ6WQVk04GSmfzBIL/
QjLyrEadSWZH2TgrbAHlkllXTCZ3FJvUrslqf3CVY1zz9CdbM36KEtPRTDVSLbWdOSobDaX6QqRv
NkomPYf5et87NAaY3fxVN83NOjbelPNDU7N3nZ3O5blKbKFIRlyz5JXUSBaqCWHajLMPOLVjGwzL
zHxyuhyPYsjGPgc6Ak/gKa/aDzY428zCgcekYfHLERevZ9aAv6JDaU8/bd9p+LGH44hrhywevEGr
pSs7xPY0pYSWlqktdmnUkQ4MW5QjQkoqo1BclqjxZWf+8gRhuKqfES8XfLNW/YCb5RWcJtrvZGMP
TOmvlGnQM26EqsQsYjE1HJRaC5e2WWmBFoAkp/Tl5Go72WxjJeRWEtGkUbknnwUInCy5grxM+zm1
aNvSdaHJadmhSx18oYWGoV/TYcvJh8kLcbQ0xdlWb0wgum09ZC+swq/4j17kTPBCZfXWXdCI4Zfg
P7iTed5d8WId4xyBhopCi1Fmj7u0CrMgX+BowB87GALG3FRrEJh7edO6y01WkiOqgT3UclpnVOfa
2MZdeqD57oESt3f4Ukymzc/ShKJDbuKLHK3uG3PlBo2lH/KCJBpKATaM7ZCESZCF409Y0ykQOo8t
T2Q/08sxYNtLAwvvnq2RSenIGGte1vkqxI4U8X20B5vaicPoehcdI5DFLjYwl7jZ2qH3nVnkyfl1
m5JDhyEpcoLiz0TKRWCssisj47yTrub0wcQaM03bPhYvdikVmW9CNoCyYb5j/SuaTxoSiMutp0i8
gafEuS4cezrXRfIejZNxTenNS0TpGRPLYl9Awd0iD32Tfb6bpfYzTs5L2N3aeWX4SWGcKFRal3f4
8R6Yz76WjxHt0LHZMN2I8CAQP/swx2XZ1QZodT3Z1p71iZv7aGUJRc70FvlvKTCdMPNrENmYUogp
quHBHIxfxtR/EPLkbVIPHCdILXUPAPAbP59/qcz+GupVrXQTtV1s684mYwr5rYGdraO8dfURr+qT
J9M95cesq6yVnan95OGblTGAnQvzJZQtbLYYTN90sQjo6t1VrRDBRW6wptjXpfG4WpGcof/OSnIg
yfpFAFPucKF81eFW0WhDGIMyM3eDqeolFEJt+9r9ZAArDl3WU7cdm3eL/V6VzuSTH4m5/F22dnFK
GcDy0KHqG1hn445Aa9kRdGi9AVHQxuJUfABxh37W5K9a7FyNaULvOW4zwOhbvj9RWKN8G3FHmqP1
K11xq6Bebo1CHZNEXumxdcQCm8GYpXCHi9RKK7qJUqMBQ1Kfl2Z5snJxQxHFZ4RzDP7xYf1h4BC+
uLZ3U2cZdTWPescOtRXl60igIJgT7KUzRKvObZ5KJkX+aJNcdnr5FTmIEz2nQ08Yt27afgFSadEw
nWdmmdzp+bmvKKjABbtTjbFFa/HpeCghpTnuKa9+qsjV8NCZ1bEfQMlYz9YMzNu1y5MQy6tB5qkt
eDWLeNqNnTqzB37RckrOpuobKhEoxfAmZbU8hg2oKLdYeBA5Yq935JPR+a4m1X8NIStrmlGVGzd3
kIMW38hfpjr9NY2DHZAmCCTXwa4lCcl+It2RDcWRGbdnXOKBF8mPvnfvY2ICuAbIIeYz0WREZlNk
MGCpjtwpyd7ZaZ5jcUHncIMa0ow/8lDBksaepsFVJMZwDJz2c+CzJD6c1LTvJ+XVu1CTb72xLMyP
W8raiokLlJTDtihsHAIMp+tkCBYrRmVWpAkB6RH5afQnsnAXaXXc2NLjaYSPnO32w9yHTLqjclOI
gR0n8rlvQaS3SR01bvKUJNm7pz00XRpuzTx/kBiqDmy8u7MsG7lTfTrd6gwefK0rw2ceEC+kQmMS
3utRsh6S6wniXQSpnNk37XgZXKBgRD4BQs9DsLLZKy/pm+vt5zZ/cOP6tbKaK7PrPtrMfaP6Ydg4
g3sydRyyIkfNVlFy34avjSrevKTkdxlhq3ddfopnsYkpfd5AsfrI15QufHy2U7Q7SW6TdHKh9erp
t11geZTZHWbhoCGTyguYvkJNo2OIl6/OxbEKiyfZDldIMf0mBn7pK4MiMq3S8WqVVHfgARkU8/uu
R2/SyvSJgxBqOTVEsR69JC0vJoAgue3ip8jzwo2WVNy5zD64qfepTjkIvLCk0Xmjx0T60tRvawHK
p7frczJJPg8Gb2sxEQeJjd48196zrjmHPpHn1LXQ5V9cRi4KKEErcF816deyrB7WfPpmMDQeU606
9KP9LqLw1GtlezJHL4VGcZtXJAgKwwKE16TXdJImdxmnGPCuzryzzHGfklihBqFjjj5qFDehdRnk
OCElzjgcTONdWeNzjBMGbKz5LVgFUYKOOWaAwHOaEHDEV5u98NnPSTa/1gtBMrm8O6zxm8XE/5VY
hyVlCzQBSfITyzq2/XDIzWbZdQNHmCqc5IYQPeVLEwetyGp8R3mdv2A90GfwGn27LQldb9rYujFC
7Rt2K1FRvT0WJj9qqLUt8kdPa5ykGSrDTcq57KmRpMfw4evMh+WL4TUW2l9361XFK+7wMi2TgP4t
bFY5MiBsJmWjwxkJxL8FrpkLKBsP9AMIWwplYAanqQTmh38rxWO/pAoTENu/MKJbom2ds4cRW7Qj
b4DiKCz5Zducn60PxyNxmW3hlBGCa2L7ms7xJ1pS26/35UrqwuxzGxJAAMBw6eDNwPpNNnEuPqPQ
8RGcoqNuXxgqd+wRqiRo68rahHr8otDjvJHr1MYl6y+cVnyqBO4zHH8wJDJfh5t51Rk0keshwKM4
ei1mlx23gau8z7Uj4Jdiwz38ulS8T2xG4ILxK6TQEZsEYEydXADHXDrk1IZXxRq02zZTd2neU8mD
+4pbG5bOMonnPOJ03w5scaKwuu4deYyWfpth4xto2zIacRxSdZv102u3RB/KZCnJvUfbAZ1rjs9N
Mr1m9FckfMcgL9Jv3QSsbplPI8wGQHzf3sAYFnMfhNmWnWIUgVLMHqamPWOdPPTdeAD4V5G5MI/a
qG6nSt63GGo2DhC49HbujBjabL9VLjl7Qx9/2R10GycBQhCQyUP9Q+PakjS+9qgJqSz3UHfEFJOk
RckwehqiTAN+L99bc/D50y9HxMtBeBGQvLeVcQcDnYpBGy+U9AQYS+cps3BMLTsZjwc8IY9IseQF
vbWhri9vnDX4I5ugHvAVkCs7xfpBCcxTsDopTrKcVf9bHjLCWvCuH2Wi33j59GwZPWfHWj2m45ve
vsza8sjQ8dtLgb8Tq4h8es1Ld0qu6V2k+YWxQCmwaFE8zjuxUr1XGwFo//p3dHN5tCxmzIycjU1a
mtwPIWNMbeV5rXmN3OkpKuBqnZIIUgBFj3jEKLJnFsuusCExwWslf6jHO1lhA53Y0xB0YXVpktum
1Z/Yo5SYxuUx1oskoK2TLQFk18TiVo4buq/qrP/VtvGGklwgqzJ9TMoJNSDk4ykuIcgXCXuH9W6c
JHIeHo0KYpXWf46u/VAvvN8WXe2coVtYGZnw53xo0XBGNGYFRDXyqJieGwTmbsx3usXtVY3j1lsQ
9MkMvmB6yoJxQmqDs3aTN3V07TrLru2tCCKAe9dqNtDt1AZWxt1/Wm8zU382Q+vYWS3UVmKQDmKJ
H2ucv7To3CCZ6CAz3cQ5D153bebTq2sn4jq6TTj6dvbFJsYFCHTcdy5MVtOKgUNEx8JK9Rs3tp7w
5I5I9NU3gjiccd69VXEJ96uxaF0hiqq/Y6YhdVTItqOwjhVD9xqsSRmJIeDMeycezqYQbCiTlPSH
65KkAnOTL86DqW5Cm7vLjbyLhojA/RvF/lgu950xr9C+K9EUOCatdTGj4KUA/+lrTOQ3aD92yp5U
yz+nskRJmtXGGFmKKWy8qr3hHOZPQ8/ybkOl1OcOnjOVQYV7bvv4wuhm07cMLqhz2WSdTjaJb5fK
m6WML/YiAJct7FJNwbsD8L1GHTW1wQJRMb0OHkjgyoFBRhRsMIfX2YEfT2WNQt8YYziFXY0FGtfe
3eKSYV4KmwQkqlHy3Vsd2d9u17Px56YCQdqOXCrTFF8t3DWVJ46GOb+2JUiY2kFKimirXLft9t7D
HoiZID/Ey/KWtyHe9ZE8S1LKd+bV6xfuEy69ja33r3o5IWGPBzh7nNzTmzIb1T6aoJjG2uPaPVS2
9c4wiNV647NdA11ZfYw8YjjiJSGDhwhRON17NL/Uayt9w2LBN4zK5qEYHsvF+oS8cBA50PaZxJ0p
P0NdfgKCfR+SGnsI/QjlbTGmr87wZmvybhq6g6U778y0qGtNeVR5qwRkO/GFIGJreVsjhfHksgMK
Sa46Nt90vZIilrdR5d/QEADxc4Qv3fK5547gmcKCBHiftxzuapR5u9EcX/Egf+vOeCAZvPow40tX
Q2afokuujc/C7K4ZohwNg7k7tv1QQ0XUWP7CdHlXnf7nTzfjcI/j7eRuIzZju9rpqKeamWh5sRSb
bDdk0vKJDDo7rUzeUFF/IPBWAG/WpovCtbeDO3H2lgkODmpD7HgPtCLHtG6fKiyrUcmjN11XUk6Z
0HIN8QR/qEUt38e1/k63Mck/WfzCZ3gm+cSjgu0KZYcgx54o4mvN5jK767M2ZRdgzznnd0m9Zar/
Cr3koKd8dSNKT0Na4RrPl1c7sbdjL2iz4lHAIlcq5rB3IIlanJEbw4u/KVN1/ViaO80eeoz0/LCD
A7l6mqMH1zSpoecvQ0YySlNnMmu+183fXri8F6SgoExYSMjGfMIfzjOO79PI+8WGrKGwKVqdBi0s
/lbRvDNswSBHHEXYPCsuxw7DTvbJcwuiQXuzvjPD6PDFm9syne55PErxBu7viMfk2gA/VlR40DBg
1T33kDYemMluB65fsLqboZx/ZTMAZiP5Nurl0Su7Z9gj57q3P8OQSy3q7Hs1jS2ZWvuzVdbrgODB
RfuQJvG5C9tbbXlTsI9NYd3jiXyx2+gwslhqcjw4Ie+WIs3d9/Pat/pLDdZZ9uj5jg35yBYZLFHk
Dg5Kd2UY02rVj9fwMCbujHLX683JrnlRnQmGqs7j1cdW2jiwlzPhPuYiv9aN9TU3h3ZTleV2fXxa
JllsFLdLLLvPzAZfXxnxd2pMz60u7wEgbwuuaCvUzxnjaH0Yj8gUw3F9aewIiF/DhdMsw7POe7Sx
alpNh+g+h8XhC9B+7VD7hqY/litAMp/1Rwd2Z18a77aT7AYNN2HUE/flh5ocXrt1FUqz5A0VHnsN
BjcjxoATz9iaJDdqMi+P4DiBASQYJQUYC3nPMNGPi/Ris1Yy3+ZHpe8tAAQjXO9+IdYDfLTaQLB6
9phyRRwRBzPalTR5mDojhXURmHPz6MnHSsrAC23kAfPYpTAilV5gjJFm4Bbqti3H13WhSCWbvlTM
j6UdPYbNwejiS8ODsFb9T8JX7sIF4n5q3a+/Wb5QKTDJzy43963KdjYYBn4Tjivcc54cDpNghVq/
vGSYHhCJfW+leT1JRuzFAjK4XAMDgpKnAxuDe8ngIJYfGrK/nJKL7NILh+FHR2qnGWtoFpHJxYw1
N5+dmqjAGKx7StU+VVtUgSD0HevLORyGZ3NGPk5WGNJY9cG6NW0aLtpa7ZHf34mDPa+vMK5wpCBH
40EFgZI99cQdz36bqXwc0VBMIUkGm3KpIA1ExXkAiBvoslK7Fj7RNqXaNWHTORTea9xEoC6n06hA
opSJGwV6SiQIL/OuY15PkbXdnQ2IjDsZwVcdy26FfcB9KTe/XRj/kR/o/8fq8xdD0L8zFv0v9AMZ
1j+5VYIP9fGn9+fmo/j++9/+q4cs/1dD0Po//MMRZDh/GDYF5R7uH6FL2+Yj43en/v437w8ppKd7
tjQdAjC2jh2HPbCK//43y/tDN1i5PYHVxWGI9D+WIMv+Qzg4DXSBfmwyFBb/iSVICPkvthrdFDrH
SkMI05PsTByMSfU/2WrSKFGxu6xrLIR85Oey2NVIRvRycAeExXSF6XjryheTTawCC3OMZg15cboK
BzL8tm0f2Fw1e6ehmVRxGqL4810UMdjPOsFotMaF+hR1rOv92jFYkpI62YhFHq0ovI107ps+cYNK
ms+9zB91HtCKMa0fx7ZOcGpaL+d+F0UZ9pYk8ckJXAYLx+cyR1hKTG4gID7Akj5CV4Eu4qGxAZr7
7mo0LHVjk/oATw15VxSGzWYbHsRK7p+KGsWyLeV+yhjAqdZvIhI3Vf+SFwtkzcH7cU1DBVid1FFV
twwK/cImNYOFK+Z8CqswCclHCaJYXp2SO7Q8xnyOig8Tx2s6pk6xAVSjjZ4YJ2Afvh+xMQC3ZTLe
7mrPttmjQCVhYB07qjl39YKbcz7DQCMiVDwXIKn3RpShSHKMF+rVsnFoawP8SDtl2ZB5QuwPjwvS
0I6gDCMh/WEinBM4NKXsM45bRRh+GizqgduO17J2ILgKSExKB/WgMaCqIsYEqlXtNhcxDaukpAK2
NBRilnYXAAa5pgq1OpoqYdCPX9Xok5LmlSxIPWcBaZ3r/whO0Ee6t2b8BLpIV2I22cfBnS+Djpcz
Ect1EmtGUKivMkcFkkr7EQuzYiT3lQNNz2BLUfrGFpVJTUw2b2EOuMESlb9gxdv+nNGSGcYQdrwe
TH6IWsxxL8Vq3C2gZE5NGmLXGczl6CX6k6CEmDyESzStMniwoEx4OPJ8V+FyGIiN7gFe0U7ueofW
5CvJyjcXDZ7bnBZkq444swlSDRgznNTVgrJcUcO9N1HwmT5OoXdfKOfeiZXDfHST2S6/z0AKgEaa
CMCYRx+iX0OD4z1wYGtHzsU1AVGKJTxVQkSHjj4qMCUlp2DlEb7MWyZ0ZYwoAfPFtbPv0CS1ZERN
g/oHjFwzqm5PbsRXiqySoqmGGgkOu60a5I5B8J1OypDNNExIK8vXzmPvveDpyAFQGU/eAr133RHT
dABV9ZrRNa3ELiyXdG1CniY8YCGRtOPcjf7kRIPfA3A8NewceFqhVGON53nFABQDXRVkY+6xrdA6
n2cztX+wHDwLM/lsL8wR2gx28NKyc23SYBA18yrS9EQro7Vj2dtMGPWggxjsH9wxaOQIoGPakL00
NnHaMah1iLkjcvamuiB/UxYNzEUxTA/aRGDjLiXfaDhw0skOCyT9tIBaYKBEa/a0ph6ZsaF40weW
t0ih1DhXOjFVaPFgTmtlbege6rY6h/FaW+qgQ9Pam5mg/ExhG8YqOIf1PVjZ+MXWs6eUty9gO5Ht
Wz252O2A5IFbDjguOinAJsYF2U2UWYcpwqpU97KlrZwdOh61ahsOgjYvaI/0LTLZZhm0YSAEs8PM
onEZCDYJk8oyzF673PiIPXJ2qSi+crb7TKZjRpcpQ9seqncgqFL1tA6cVWhQM4DE49rRbhr027lt
7ofGJdESj3S5ODAX05eW+E7WpgRIzPhL0G86NGz50Hocv2jY8Ei2kk6UPpLjxvPH0rAJG6H8xLVv
jMLSd70aA5eNd1B6WXKwk/TZqgRVAhG3kesCWZ+z9ANrd34yGQEZ2a5vxvomMaVPXFG7qoZ5xy/J
9rYzaI3aeWuxzKRxGjeY1KKnDPWex8JLnsEQ5Izihx7R81JMH30I/CA0HQeJNXpp4uVkQNfxye/c
T33FQc6Ikmv2sqGk5wDBoNRN2x8SLVj6NkH7LUnYU7W3iesR0YEd6mkK2yvd1VbApcfPzrhE1ekd
Z+OC7BdmojyhWzBXMa6JWJLdSTVWIONMf4MAGOC8GEgGe6+KHe41gil2XRwXiVSLj6s1wkMOPIiP
GPTN1yJw8yE5G8Vta69pTrfM6NqmnsYVJ1ezrL0eMo0HLuGbMu+eE/tFojNbOGXJwzflcVBw6Bhu
7tQcXTekPwMTGYazT8TwW95T0vSjN3EbJIoIWpbr18BM4Gt7FJdO2mclIaxE+MdgYuyNWspNKzsu
JK+/S/vfV1Z+0oVkBkJjE9jPW8iuUWDK9NYG3drM4yHUlpvICeXDqK5dYJ8n6C1cria5FulMW6VS
CndrRq5eicjHwoDGO3FCytsZ94PYm1LLAioE0p23UYZibDDN22V2oqPXRXhNRHHL7eDup1D8KCuv
/V4z3sAFj9jmKz/q6ktCy5NB5SoskjT0o3nE2+/ss4ZgroqEGxQLT27ZMYAchtckWXXDoR0h9FBu
pWtxjCiAyyuNi2NNMjJg4WAroiDY0aRUQtuL67exn46AQA8GVcP7gqB117tkIMmhBv3C5FGlNYSu
6kk32nKXlFwFcZLcxxW5T/yCDdFXShbCZK+KqMO9WY8+F6vRurivjO4C1crTiB5YVXQXNdDq8VwZ
Rf9k1aEGdiLbI558CtmRdMR8yimjbzDONsUOoYz0UTadZkteO57zxC4r09KXOYSDMvIOxOwjah1W
QWxAidPlhyATQoCv/3A6PKAl6QnX6Q6TpR3Gxjm2iXvMmQyHSfMxxOZ1xyntDiTKtaqMl7lNva0c
MBkxUT3Wg3K22UQhSFXeCM5e20QZcDtZA8YQbXA9Y2WkU3HPMD+YsPf6w2rNmqfbyex7v6DJMxjS
IGMdDGb6dQ/QrHfDaN9lzWpShju0umz3FHK0vEEwbCeL09jUBy0eKco2ctcfexMaz+DQW99SGhDZ
6SF0sNAyGM6TAyQc9+DZBbwnWu+XRL+WUZwGyRg9t6HR71Jw5pAM5zf2MOmmi7Bf1mnyAtCUjBiS
YRyWdPmtptGkgwPSlz/mMDxEEaNtU8xPetehMFBZRzL5DtkHEIiJGSLTx9cF5BOhOVqyUEaZAY8z
FpUikltrrY9cuMBmUy2niODldsRzwjCH+5KqIv26gHt3EITHz6WZXrU5Fkh7Cf2mjetdFhXglRcC
c3NclvSo0wGb2wklqYV5oGYpDopVmhhYHjhEaOemm3swV0xmzFD6JIpYQiLh3YdYGKyeI6xVRs+q
1J8U4JciiqABHj1Vprt0xEcOzWeDh7g+Tv/N3nk0x6qEW/YX8QISEjMtoHzJ60g6E0LmCO9NAr/+
LV6b6I6O6Iie9+BOjrulKirzM3uvbWRkUBm5z/pRno0+7mE2Ni91TwXfdGgECpY7e8b9SEs4g4OC
mLzGIUvI9v54sfrR5vgK7H/aJ7ZxmHAYnRIbP3azVtAZNXBArY2yRWBD2mlDf6/p5aEq+315iPhw
7ns0HDETXJ9A9Pywxeb1xQn12L+4ca9d3YwMQYnuy+zPctAj5ijRM6QcdoFLzqDTPpLQzmKik286
Kh7u2upBGmhoZGPQka8rxQZq6ag4rrJ4QyyuUZ1G6U7H0h5Y+nTwYtLGvHoCLwhMpBzyG5Bi5LfF
ziXbJTD7dptQs17KieXZgJQcb2XJ4tFKSVI1LxWX+y7WkJ4qTo4ICoxvQOw4FzrZwHnqQ9LYm4Ze
Bbk1czpmXeKLjONReWxNhoQhout03+hQSVdZV8W4TCHucCY/47dKFbfHggHoAdr9oqMz7HMm5RHu
pdCy6zOM2MzPmvPYqfikvPGoiQatg2Nx7g28aWj/w54CGc+Tyw5jSt5r/cRcs9oPfT3BfOp+M1nj
8hvYhzLPhbs0i18g6xV7ccx7CCcZQXH05SNJdIixRgbYflmV6FwJ7Q0nZ3nHxqQQ/0S+Qw6h1ids
tLL1Ja4gKXvKS5goIcDc3gUvSc9GikgXAdEhJhECIwMaVflSCncJopLX62jem5UNX3nLbaiMo9lu
k+ky+t3q7K4dfotKSzhrLOZQtSgwYAkZOOAZzQjolMWATrrZ0zo0ZEUqCMkaMoHEcv+Iln1NFUGf
WGJYIc1Ex2Y8L2yow9LqN/W9+ZBrvyPAjrmN4S7z0Dmc5mhB7xxg9Mu8HNzyWtRTfpyT4crbWV/c
qjqUHbrfwbQ+NTrk0PbckwMZf98rC917/GRilY6nrvCh43yCHf51o/nAWgjERlfbuzqtIHLXVOCk
hQGw4A8SjW4diAchpLkvEaJqCDHbxeSSWP8Wk3Y0LK0Il9E4o970c5W1EBJIncuA57Rd9Kr1Vh4O
iiWfBrNqkzJ2+uQPjhl6kDmJI2ifekqfIB6a+yQx3aMSybG2Ha7gjr22/mGWNq/GbNYAQfYAGFr+
m9XC/7fcZn8GPGGhcBl6m2fcbpjuAfcZTlPZwKVo9KcRNuNF0tbGPRTsymn8CNDSaY6zn46kQrTS
AnCKkyCLXbR3V6IZyPCHmB10KphHu3JqaYuGx84cxmPkWte8tknuc8b7wmRtbMD2bTgwfPeF09AL
EFZw4axYkdy808I8NnAvS0JWJ3jSc1ZB9qlsv7JJWhVdh7ZioSvOJnJOOvxXoRjnH8Ti9cGexJ0x
EPaAj3Ivpnh66Knw79vpxYjlLjUy7YWNhB5aadajEJ6/R8fFMGg89GgXWTONw3w2NfRZRVwbV+Gg
tlgi9YQz9dUd6m+zSxUKYc6UkeMsmo6avqZhJzv8PHx53NL9rp2OqqB41daB86Yf/1DGYNoVVA4y
cbEtOLO7Mz30ptbsbBe8e8LAsgbaOt9DN4SEqUcHnGOfGm0G2+6jTBpAJgZ5XXq57wo+VJINd5qz
3I9ScwJjQe3SSyAaOjZeAfyNFLUouwCqWVeLzqpECrpY9K6a7M+zAL8TW1UD0R6DlIHIAC0WnATq
tmc0gQNQlZaBARb1zsg/DLz6p7FJyjBLXzRlmcd4MJ8BhmN3KaPAMYnKGnBboQuCLg1tNtEb45aQ
7DSX2l18y5yGl0Owd6g33jWd4ZEjUTX2KcmRg8kXfXhs09W4DYu9b1waR4SSPQddTsQfXLSVz5zp
UXvSf+IkIqY1uywiEWGKsMtONGiGhlOEAEOxdm0fip26EvkPjo+hooZ3c1KlKGeQnSF1SBQO1qa7
mIN9n9WbljB33vKlLaA2sPJZQGvugaIgSHUyI1RzElZUXPsEYwA4oqtlu1czE3+8hUoKGMSB7Kdy
N7U23UGGJDkeTz2fwN7W4qPLfysMlV3EtpJWYsFzYVp/WeCFBia18zh6foLKcycZ/6I2wrUj6PAm
lD55MUdB0WoWaozufWVNv2tmQhwhFxV6HJ1mF3qwddTQscZ2/9uz/LF0hFuwKmnfaqbSTok7a7rJ
tD0V03zHvo9T34Lhs1nP/SmL3mM0Rbs0isBhqOVkOjqA+kW7FLb3ORbjbe2X3m/n+TwWvGSNtp1x
504Y3VuJ5glKnq25/0Dr7nACNKFFo+fXOkOXkjzMAvNz4KGFb6Q3oSXBFIFG8OwaOZLHKo39thdH
2vvXcYVGkR57MqQCa025xyfn0U7nc89xhX1CK/dr194rCmB/Icp45yBRDyXhKR3K4H3rZTNjNX60
iMtcS6Cdycp4Glx2Ql5RfeW5mIMkJfMoz0kie8xMHqfayf56aoCbCWoUWhVKQUILWN4Tv4etZeSO
i5ZOAQPK+qCaPX/tyIlXCcl0nsPn5NmfUp6UOf51ScWoqvHVpg2hUks32/IJaAspKBgHvFIFIzqa
neKKzw2yiwyzpjs0f0oaKXoToJ7vzIuQQerI57P5zMvbY93DQUJeCEa/L5LwIDrrNkQ1GA8JzxKN
FrqlQgTVxMmLn9C3NYcAcKngS+X3PK8eFuVDbY+4j4igOPRa9r70ye9iD/C3teIHwOAba6/xLF35
q1nOWWP8NmfGe+7lFJHIt3e9BkxlRosWzA1uh9KL5H4D75UInXdleiFGZd4COu6mpEVxalVq74La
PZR555BDX150ovWY5OVPZKJau2GNzyaMfOamzXSvUx2vpCjFWtH5BoKnwJqpTzJbR7xlsARy4vvK
pZNrEGLtJij7Pj6eCOtORD1uBVNcZCiq9c9sjuKAR4bBROT3qL4tXbw4GgEJquYA6Cy2XENFveWK
y4B1kEWxS3qPTE5yJRpj8h6Legba4anv/EEUVfVuUlTZyZPJOAoJjR4FbVI+E0AUUt/np3GJ/liK
k0G4GHkACaHXXntCyYhU6+OGRIg+T7jO3mKD3RpumkC5bo0LxT6phHkzFx3eM0AyTPlqbq2iOkfS
Q+/Dn1nHbx3YsJii6Kz51chsrzW2r6ed/DhO9Yw/8csaUfbYgNVxup7H5E+LgcwkImZpoWKYElkn
Ff5N937ngrVyrIn3BiJ0zXadR761wnjg2WPnZYqJENJZCy0eqqvDqFXLOOYcpyA+CD8sU5UKZu9o
+OTaADvuTnyLURlp7gcvpzvw4QfCqA91RKFuxl7oWMbJRDTtlXwFEY3rGp4lbUxHphKSBEGlLiR6
jMTYuFfDyspAbzdiSd18rzUHUioG3GGKi9NYfvJ4bXyvNZ9YzlssR8dfRCFLgIMJjbQD6pK0Fkz/
7QH+gEaqMlnesSv5FzcsstQwFmIKdnLiAYBHuqX3s8QmS/8JcoCaKBUj1v85h4CT6OoRIaI48y0H
6FFb7y7jhTtvcbAtWjMaWQLroUPnBqPBXk7tuRzboAf4wPuM0DJXH3PX/rWZ0Wt/2tEngBiJDmaB
Y4/ddE0fJo2cCxlv6uEMDjtj1IK8SJMXwQz8PR7tIHHcL6ddPsi6oDXIo9fc/jMNG6RDR8NTyBSH
Czq60WzDSehMI73qVuFN0Bnn+gSRMyfDacfKQ3x1zb8oMZmuDOwKSp1V7TQFo0xesxFZq1CYF6Pu
Y0zAjeFhA0HSM5zGoIzfVMWMLqA0DfpPy7y+tARqN5SeNbgdDcLJpD8lXYRftH7rLehD05jr/ooI
Bc7hMa67GJQP++wKYwtDW0KuOjY+Q6UuFu/GC2zqMihlsfnbCBaAo8arLFDC7nvimnZz0v8tZ0n/
4Hg5tkM6G5T/yvTWy6KiM9cpJwOYrV2OsniPCl9furdpC27u8PfphkgfSal7lHl+ikAI71opPA6/
+Y4BxUrcZlkEwibYCh1BbmpPoiy5KjhOfMnwaM7rDVL66D7PNatepmufrmbQpyx/ZbZAt8D9Dd5d
WpxclRfz/j8rhFPtaj4Uhjo2gu6fShQy7yFndFNvpu3aBrmSBKkXIzZFptT+YmcIO1VKFhM0pMxd
TpKsb8GdZZge8DTxZaMpUHpXBsRv7nGWEiwm4xAOHCFEd6rmeMjLA5ab+nmo4ARPWTyhkb4rkqMq
NlR1zMBDL38LF3on84RrOpDESqdZXFOXH1UNRxfB+L2zuh/R5CGdUUgNMH/2R5D9vmCa8gzoHgt6
khDhhCKRd14zF0I1h9w7Ld69bY0qSDKQPoTQLU9jzXwqprjBI0fJsUPTUV36zq0uE7U6vCKXQeby
kLH+U97QnnK9fF0j3XlyK/QbMibbRAwPLUNyYNRYFMayrw6Js95BEHEYrDsfQp/HW0eyWieTW1Uh
Fy1dFiJTn32oIbRbeeBgYSVe1FtiFx+Tvrx0/0X4kwxCUMpEQc+b0Y/60VbJc9SShIXy4d5pYkxI
wrqO1vgw96MdeqIPBzbqhHGTzxt/MPFHmo+fN2FlBwth/kLU/FsbAgFWPx/LSL25XQ+X2vznVtPe
cwHdjO0WijYmdzEa16BZwUhhGLmu8/Dh9M0NJpwZFvH8F7bSdXUUhYrW3IsMyCqgYyaebO06q0M2
LpYjuWo1KIL5vu8Z1JRSHRpw02GZyWgbmb7MlZc8wFtmocmNfmSores6bEkGuk+tNrOqqQOp408n
5iOmaWMBa3vhmJcywHAgwwSmP7tRy2UAXhRkfhaeFXaLC+eo2dar5lHpcgsvf7UK7XNh5WGM5T9c
mycMdXg4fITqdXLQdYVIy6SmavCQnMy2BeODgDdY3ZH57VQwauZ5ndh2fT0L23IuWk4tV5vqXBVt
OBAOtWuadKuNgJLCNQyURkmpuN4CLiMiNjZQcVybH9l4dcY4lMlYPjalqnbmzN+NWfwi4sUZ4iY3
Z7GfilEjHmCIubiHxgyRoVHzDcwlDe23GutPT1/EkagEH2nLhlfL26tVThMtlfUa6YPNaCZzj1aZ
mn6bbOkhtvg2W20K02IRB4RoAMudub83dIf1XpohODbc0DNGKra+VyEj5HDqcPnpO3g/KMptNrSr
IjKPzMFPj/rdKLuDAe46nBnKj1P6OUk7ZQbTbluG7E0wWt8pE5SPix+fcwX/R6x/L+APmww1cd/B
aafcvoLkr3jyJcoPkA0l7+IJ0/NxkB7ScY+fhLtKA4CxjRNKzkByP5IaDT8in2AcnX3bRuld5Lon
0u1fDOm+ybi9Gl3DCFhk9+zPSH6Iy6dB6ndlx2lCQv2ZM78LXPLNAsa1n5Wt5NW2qlttJehLwQcS
25CxSo4xWlgU9xFCc087WTK+QzrOMJ2UNtrLlKAyRiCjLj+UwRPcIQhvI0LJ2rz45LvjYAXmSlGG
+Yi+4MeqQfIYsrrHmjLUPP+pEN25GtHg2fbVS/qJ3KOKBxxz2aa7NlkRRGn2XaWdCN025WBS2FMq
I31Gp9H7EshboMYG5CO0nplN6UkW1qmSZLBaYLOz4ol1xZs3YNxOZkZuzhoLlmiMvVvDjnc4uml2
Koa1QClLP2KbRIdMmcQtXSCAz0XIJlrfc+gfDcO8in7uH8sEqfVjl9x7MdrMlP5Cz7O/fBcmfyJD
W0tJb0TL4x1m+ahJ/CuYD3zTICdLFwsX16S/Ta6bBv3MMDRme2ABSqR7qAs27KiDKUMMkuX3rszf
iURlmOlRni3muqeodu5tT7yzS/TCwdCvZpE+jTJDTTbqjJfEmp2rRT8xYlyuE8G0NK3kNelJZD54
Xnt0Z+0DoDVzerZWPo5ZZN8ot3Qm2A+potjDwLn4KV8lP01+U4VOM0JJolzzry3K8QpKneIurj6n
cZUhBlG2RgDZ8OBZ/UlxSW60Qyx936vnpsfCm66p1uBKMwcEaI357vFk9FbxJ+loRFNPtQGq254o
MKvg/A00oPcsQkc9UDbdgQbjqaxSjE9J/EFo3ugyquizs+3e9ykmmaFJgNcty77U2p8KLjUs8S31
wcqaEGc4I71kXvaRXWFw1louuiS6Cu6udSLLNWUyQJJAUNTkO7hUMZ7VR2He0TsTce3TFs1UXQsA
2Rm2bEbj6bT23i0+NsjvqWjN7DDmzXMXaay3K4XSEHpJ3tB7JszMAA1EEcbG5QW2muHz+srNXOTV
3108vlQJlSyVTh3wWQCdriAsrp7+3NtU2f2k4QvFWFLiGmEbAhImL5nn6eB8zrip8RPDtKPn117X
jrFjq+xwXgqbHXxSh+hTGHLszGj46VH5K7LrmY9QWDXtnIY5DIygBV4Z2JHO3MjtBjaVxSnKG/sg
ZrbqEkEa1jOic3UkJenz0o7rwc76A82gOHIVyqkM9c7OAwuV4iIfx6FUx67LuXKqfqOOrJZPIbce
1gT5t/BGfV/E8bo3vP5cdJpxmA0IrVHZHAFzfM+zpmh3F8+PrYa6dyT4K8E3oEPyPBOllgMQR2YD
JgxlhMXkkawUBJJV840pQAYJwBtmQwiKpqVnnmzhMGGwipJ9cw6ye8yTwIosKmCn5Pl0KTds+rkY
JUJkGW/oucF3oEfYp3Nc+I5cwOrn/wbbUGdjJZFhar+ilWdyrtfHmhXPTg3SuM358oiRlYL8kszF
hRIYAUFqP6We+W+Kcpc9FtDi4VytGR5CEsWCddMhDGVLu17E5T2koR8EPfO+it5SqEG+NmpnFxcl
7u/B2rfjaeh694w7Bt76tE4s6LwGBQ3wiN6I7xcRJaeWFIOloyqaybZiMfYJpZD5f5mze3aYN4xz
6jfbgpxYURCQk9+XDmdOu3x5mHETo1hu2laUwJu7rpX2vVa1CB2TyitBNwZEAumq0O74CNoL6esQ
FNgO8N4TdHyGoV1R2XImV4YVYkn/TFc/w5V1UyzKAm9iOZuXC66l+W1ytlQ6rzwmTYPINYMVPG8W
HEFA2WZtGg/eYMBr6ils+vqxsxJkvHl9XqWVHuZi04xMCHWazIHTUnNMoY/kOdqTCwibQJ/g65j9
W8JtELhRxpbTNLE83Gp/0TCky5UBMMpg5hzMl2eeghx+wsAW00wLMG3Kfo9LtpxFQ0iRu2bHTNLU
INC3kaXhA8BT7LG5CboCegobr5IcHOqqnjzCxYP50eBGCVvBTPvJi/r+uW5f8YpfkzW5WmO2hsB4
8bKBIC/lYdTGX2ZWbbiSHRPUJoV2nol9tkQ/ZWcJbnr1mmMqnCwUHy1rkYmEch+BiEt04cKHgwcN
QPu7sGV3cQpufIg9UmdIM0jihenwh0urleEy/TGKaPBph4fQnXnEMyOVJ/QRZ+dQrTrlWLzykKYY
B8zBfert7snEm5DljuWP3K2hhbqGSaDDObVvE6y2WeehRGdAaaOtSuLmUQ0NCyqDSQ+dAhOWOnvw
Ig3NOes+QuPZCppsIbUaC01LzNOOvWoR6MA5wmaBkc+wi2kxmQVhiqjiKctyKlzLuAlb2zvsy/FT
E4njER82IfQ7pI54nMBcMsEgNjtNlovBAWTUwOLH9RZ3JiCqsXDOMpEN247iqRXSDgCQfKbQXw4J
JB1gCNdkVvIOjaFVVcpXhf6sRk9d2aOe0FUOmC8zmGcm05iOkGxQBaQGYyT38S4eF426OhpU2A/6
mbwLAqwoH1BUbGvKbApdAydxT3/llBCIm+0rZBlM1DSZI8lM0i+vdP7g04HNjAnflxrJ3XHx3DTx
L+jq3K/LSYSZgQUlGlGR8MG6kVB/UWl9a1r3abW8yToxjTgv4LsitMPqXpxmKzFDETcoA+W/3syH
YK5hnGhR8dhHJNt0PEQ59z2TfOvmzL/1ZoOg5IXIO2hsUut22ZOdjfvTbhlwJF7CnOY8ybm+jzDQ
7myXDz+rj8VSPi3TdMi9Yo8F92u2eoM7Kn1penSh1Ks+5wbUVHs6tzLB+NlDNMzu9Mmi7LWzKSiM
aC8y27oTrFV2sUhBGukTVVs/yRCRw18JzZINLlSn2pt9ZTJYjmzkcnbue5zGu7pJIfpYZFgWdvMq
Wvr3qpTPYzcenRiLM+JM1rGm8kKAUpAFoBXF5R5SWnU3gZliTDk0h0Rzwl6Ynm/kfAYuZvtL3iq+
+7Z5zvTHLuXTZAXNjKiJnQMuy0sr8HTNvMgggpSMpJy9XAOGAUUEW12m9sSPpdaJZe54yMgPuozc
fpOFmC4aRkhMCckVEM04R3R+bUULq1NCBtLSraAePidFzIZkxp+QoCRsEkInm9Gepao6KK34tapV
aNtnGcFsnxRAonTUSzR0Tai5qwGZ2uShnSdiifhb+Php/UxxN2ZA21wcA8ZgfthtcZZogJF+fS+6
roV6OROCZ0XnhuLNsfdWfGhtiAmklbwJgzkyKsvejfsTQIJnxI574UYl4ib7jSeg95N8/fHS+cGJ
x5/WwcxeACE9zc6l4dy90ZxpOAZ15RxRyejUB+qWNSDutIQuUbCoM6wVFHpZvqnUPvNTsCkHxIj6
ki00cThuh2MWkFLA1uReE+zXDCu9AhAi/HxkOF5UcOCzr2ydCPgjpaqqF6pzOAXgngiWAG+yNo53
ShWDzxkqBY4esioALAmQJLUR9FY7h1C0QepnGaUquyS7AwlWd8iTHRdE01wXjwKJ2Zos7clZmuPC
9+FouAvHhz6fB/Nuami90W1sSy3nM+9qarAVvQJLXnrpUv+yKZS0Kgl0Qqr8xks/GZCqS9I9Fcyd
ZZ+Am1sTFxiXc4wNywy1kWvcimJ0fnbmHXRAxkuCMa90H5xG3JZ25tk2rPa6alm4SHx260NbNMlh
tQ1QKx19NXIGjDpxcu4TEyz/urxCgsEESY3GhQsWbD9tUonUIc554FNIJnyMOvnuUUtgB4vToG/Y
0w52fRWL1e0AjuUh+JI5nj+mdH0uam06SHIqCcDtd4ampv3AnZ7RjR0cwypDxLW48Mrotq1ZHaII
sEr5MFRaJENcZ7VWjS/Nto2UnrfDgtcFlH+PkvubmPVNjT2ll8hLtLsK1d7RnBD0yeJrAOUYSPJ1
YMFEWAQp43xhOStLqGENLIMvFuvjoKPO8SrCMLvpsfSc3+03iiybjzksjlnM+S6uXXFOBPaXFXXI
ij+WWCHzsBZcGJATQ9SL6CZzLg0XZFJt/kNKSzjIPCOYcT4zgxKBeXV1YvuIiM4qhoDsgu189MiD
Zgy8RdtHkYm2ntUjuFrRYUq30+ndIHhoO2/IDFywj0bGta9xF2EgWXZ5O/AUlD3ZNIt5A5vVETEq
16oIoHeC1ln6Zh+jlsY5rv9J5xnkTUv/FRM7bS4NnarEHT1hk6SLim+F2xd7ZVgvUbqRAGII7D3B
tUzXaxShwmS2IDEDA49rx/6uiUs2LZETceOf8zm7WK79HHcgdlb7bhlYDkRZO7LTHk8J4tIj2g9+
uFIA6LcgaLcE5lI4O6goi5+UTCfR5aeB9BRLWshr13k+uNUGpxl3WMiww5u6ttcd4zhXk34ws+HF
jhoOijY7NmgVMSzjaJ6IN93qcg6INvCwbV4WYxRHpyVlXm4mawrQXdJ50H/ZRc2eKPbdNDxLgnsB
jUTDHvYxnwnOgLrtskM/TW9osI4xDdzak/hsLx1zWyNgt2lo3znYtFMLVrpIYQ1G/HSSUFyNKTIp
TTqrPNf7FBGJhI02cQkYZX/uSQVYMMuxriHVYRB3de7EVx7fx0rmgj7etgO5ePtaVeLYjGyQ2S3g
E2QWSS/u+Z1ttzfKWaQQWOsHZeYYqzK2Mx7NxmC78X5Duw1IrVs2Mt+Z82RN5d9hwDcl44pNvvY4
8gkGyD5Xn+aF5D4iOGz3mBZ0tlCgfCIa6hBmOymgBPCiPjylJhqyzjmV0dTcjeUEujzSkgNpxZzl
Trz37HqgHSueuMSKsLEh+8fNyV6bcwJtbJiz904YCtGOy1XWQgA1Ge1uIQ/ghorhDzY9RDLQ+blL
5n3N1qQeEZE1UjyCjcCCgM+KpTfue3zC3ngzF1aoWyHN6N1+Gzd5AEhrSE9Xa+odhBtCHNlXAAXt
dRVGRND1yuSGs9sP+owfnfi5Uwv8PdPFa1SxhE5Lgu/zeg2ARrKJTlAZcIlQEViE1cJ2sf3eqyHL
ktfFLYysmAbyqho2UezutLNZ5Q4DUO+50vDyN+2Jvs7gJakfBM8IwsbQWFyGpoyESKbZi0XgbsnV
RZnyodEqMlkZ7i7ixUQ/szP62bhzQMPtHAw7VFVdhehxQLy0SXyUmz90KI99UfBdspl4lAAh4wHZ
ZZypv0PecZaaKLjQ+UIMGYPI1KyHrGnFaRaSKUBkclBV/bNejTBWvvMkYXwRz9q+Lj5zsH7MLVqy
Dfor7NDunOozY6x4ueHH/TL0/BrVgHHoFL7I3uDx0caT3c9kqJKJyoipgB+XM6tZc67NutPxYAhU
4bnBUVDa4mOcUMtGSOLt2gSymP2tk5VVGk4D1HsIbod1SVBpR+hIgzoDAmEy8d83g7h06+toYijR
oqRjFH2nBpesClAGhk44KbzVf5kak4MraKPXFRlMIojrGqC7w9KBf1Zj4THrH23Bq2npWNclA0Om
uSuxMUVHpmthLQFZt/eLaYKTgOTe9X+olsSRMxDCjYu4nuvZ7KCWRkajccsV9OpEsMZIMjfroBg3
v5E5sypT5NLW6fTNEEuGxNMgrCw2v0D3yf5bR83/WayF/aiq8gTRDwoDBC/KzfxrJUwIu1XyIedH
cErwJ5DwdAuXLVcK3BKvuWd4+seGsCyEuAe/8pGWbf6c295AypwwiLxhKWq8xQoLVpTSJkXuXsDP
9NPU6/YwDTtIqWw9ol4B4Ip/E9rWNLVvTqS7vldC6wS9OAWSizuS5allyhDUcXYkF5HAz56nOoc3
IZlTBsPqJUf6s2rv0QwxVa94IJvhTispyAx9QYvmtjGWbTOFhzWP9DdbdHPMOs6YesEXXiug5fDu
VooJ8or0HdfIfOi3EYe3DhjfF3OLjuEwhRaPsM8CjFeN6IBnp3cCWuGaUdKXXVh2iK2bwUrCkqz1
8F8ZkoiMSqtuac7kPLcsesVW0oxCaUC2wCCsXX+iziSqzurZ0Xpg5Ifi3ipyoDKp3t1WdY6TZeUm
xeuzRGGZEH0Rbd8PtzN2tqqa48pKvNRgipgzvqXKGOu9WmqkSV8iGc1DP6ZMA2Sf+TIDM2o1jJNN
o7oDacJ6IkcnNTrXmnRRMGkscadIsWdqD1NJc594OOuF13knpZY9e02+TfNUhLLJfl0NPeK0JafJ
ldAZi0dVpc790DlvrXDAtdltuh/jrbPreXCyLPsTxXij7Dl95k7hV1DvDyMEl2I2wVlBRjzlNmBA
UilEP7YX895gwIR31w5U2ZTHbpspWfWz27ogSNbyR/KQShf6RmV4tH33y2IUDzGhQ1UkEJQZWSDS
9MHRlaSf8f72WnHneSByOArYlox/DJi6c6H35xgKXxDrzbdFDPcui5xnuIGgH/Is1JVO0AyRe+EM
jge9Hbe65SLPXXT5o3N7K8WkYGm5Xiy8xWGiQfuoDMyzzo8lm30HfccvWMEcKMfrleRnrrG19sZz
ZCEyLJZ281og5CXNxGtZxdLEbRC5es9YsgPZkJDDTKuOTBSxsZczVh8BCbdy/jDdAi9Ry1w1AQUZ
ED9oHAupBfAsvHOl/egaslUCcIwz+W3VE7lRO3dsKedz8AKDNz2MRNodqwXcIoqjkqXri76eusJ5
LM1EC6Lc9jMN+hKpE1fh1WE6o5LDC8O2H6njcciUxtUFfC+a6+UaT+wDK2/WsSrqLPNhA7X6qHEB
t+3F0LI9i1Xuq36oqRKr5Eik8j7JyyMjEYDvbGePYom+48wmLiJjqWrOP3EL5qNaFdJcE7U4SU6o
2ztU9TohtPu87u9qZ5UsxabpBqYrDgoCRvhOY+VyW/0mjBmWnPMad+lDQ/C1rzOlAlaOHVnChMnL
sX5o0/JmDS6qACBgqBicg6ifyWpfgsXWLjZSMUxc1FAzsoa585IrPRoVatwSpNtYsHp1Yn1z/u3/
b2r+r2SCl6XBnfxdo2xmEf8vTuvqfw0tMCzn/+Zqvo7zv/ILHk78f/yl/+Zstv9DIm6yAVJKx3VM
zMz/w9ks/4PkIgnb3iM73tFtnd/5785mqf+H4Vrg9jzbQX5BBOD/DDvA9Azcn38LoavlCfIQ/l+c
zVLyLzWwZYmr3CIZHN2weA3StE3hOrpL8MH/bmxeGpnEJmciwa3DAFjaZjaA8goTD1Uo35NU5DUz
KhVOOabj0oDZUXuQ+hTdaQfwqGyYTYMyDgmE1qApWHwNTO9bi7q3xCCHa8ohFQCkgMYNRdXnhrmL
iP+cYVXQs3HNaWsmfHqNr9HpHxUztlXrKn81lAqkyQgrmj860RwIuv6JmxZpPznI8LW7TY7Ymvhi
ZPpb6RQzOEzdHOQFUUnsR80ZE5j7ZeAKTIUhgPhEj01hBXbCVkzGNO9m2r/2joA3P0UYTarZlxGq
zBEIUBE9OGN5F00FdNVaoOZYPsBYEbDknSDKHjJTHstqus1AULTVq+6HCPmYbIkOp//yjSj+GEng
I4kGbSkqq8pEb7BitSvTilOr4tu5WUNHKhGvpjEGPepXMbOnqdzmDBXu1y1pYW4YaEI6/jFoz4nE
NfTAYW7C8Mti9s8RoUe6d8y1+mtUFCEudhz4cKr3Y1k/xcj2duZvkY77Wu9eKG2+EtNSB7jIp1zk
j+YMrsxAb9ISWziS4rBtVxFeJ5gJobLluwGsMlkYPfBSVe90NQOu7mImMMur1atrkd39J3vntWO7
kmXXX9EPsEAyaAFBD5vbu9zpzQuR5iYZ9Ax6fn0PnobUt0pCS3rvlwvUNZV5tmGsmGvOMUn4gc4t
rDcMsPBH42uvakATUZOsrfjXdfWvKPJZAmt3Pa1DqayBSGTztjCGJ5qtljwOtagz9CjNRZuLWBEl
Jn/QoXHm7dC1wOvnHxUWd3ROUWGNyWtmp2FSGynQq8rcpsPG8T65dIY/9NsPQVPFtDK6T84ofrRy
1HkWDvXW0L1XaalP+gV4edzq1rEUZh3aKXRiPvO5OQ8g1hHxiL9YD1AF6Anv2BNRXbT0hnXnsDUb
FoINJmuoXdHgPhc6LD2P7vJ6AR+VnsVhktK6ayuORJPkxlypGjmhz1fQQTYOuwiX11zXPoz0zcyZ
5+d2fjE8oe1jky6LkNJfZR0iBFa8DEc5Tdzi7OqhG6HwlNxNopaBrgDt1c39zvTRdoU+7OBbQ57s
Aagq67kmLkHmR72IyXT5UDNWsNmvpnsXLzwtms8iIfE1jdQVEDpk2rBfnK58AnyOVC3CYz34Zw/+
RxZzpxTlxhtIEWrqaajOXszSIv22mXKDHtFrO49nibQGK12Szzcd0D7Nq9fTj5jXL77ZrrMYFUZq
016GQOSsMMcMAIoeYX4gj0hXt1k/NgY8w6npLy1O2VWcdudirJktmq8Ci8bKBetWFYuuwq+deNmn
ofpbqONKFT631VDQ83Cu6/ia6WobEqhbJVn6LbiS4mUhpGB47Qe+0iMvD6R5+ZmauB8pyaCBniaJ
9aTvIy8/dq0Aih8BXip840v1BPm93AxGFq5aVDxTkogZHU4o3t3d1CWfkJMhf4/2d5HFS8SU6SKj
93wDM4vv3ezfWaniSk+b82LGpxPCPBlDc2hnySKasK/TTm9cQbIg4l5dwrl1GssCmJWhglGfOyfx
a9yMxL4pRNv4qntPS52eagQ3Kj+TvL9FFqOmVvf7HoO5A9lo22lAifwJ46GFCAcinBdIRhupIb5Z
g3XRrCi+MzSV7kkVYPjj84cMe2p9DJV+hhoZjzbf4wWi6sREDw8Dwid/kzKNC+4M0v74Fld1q637
ePhtmdrgZVsGhSL1YzuPuIhDnPdCHlQVHaNQu0AAQL4Zx0PeJ7dRdVqgvJHN++CYV5W3e2Mud1wX
j4Uq7zsHaPtyGy+xIK9pApvace/TmIwVcao2JG8D2XsfDQ6YNIq+OHco+JX35UiesR3mp8amEo9A
LEcNnHjg08LapjPFfQJWEKk39uB6qoGxwLk5W9Tqlg3OqooNrl07IQH0IjkH+OL5WYTYvUPcAZWs
Hf2x8GE9gP8C61Tqr1SH7DQturaI7YI5nroU9hyN2xzwtAW9r99oW2CrVIcLACd8aCHvURzyOSXj
k4HKBm8JLXnshnhNlcCbJNzPwpnNHZSnLU8gwoVhv3PSGjMhTy6EGpRAGyxuKMNpp1HBFniYFmjn
irQ94J4z4HHUNEMdQvKeFIUAqJo9PMSE0nYprFxb0v+MpStfVaigpktjhjkWx1gNw1XkcH6FyJkx
dW9P9iaHQgCNysM+SQ6UhWY+ZPSrL1dPppO1YUwn2wB10OOC1NlDIF8MATalYye46XGJLnBX5kF/
D5rqhu8kOcYEinUUqCR24FsWDVuQKMM34/9yFFz1Eq9AUj6FOSK/ZA1K45vRBobVm4Hpf5KJuXNk
nN6JTiUvJXcKLrQ3Owx/5sS7b3EN+fNCjfTJB3TJW1ST7zcjFrGym5/dDDv+VB0Gi00EQwsCBSep
i35uV+JbNhbEDYj/kdbqq8HuHmbdybdhO58KaBa5Md75I4lcnlob1RS/ZYYPwWMhvvIJ2Kw0Yic7
OjrRDjWbFiDcH+70WXZcZFhHRvsk/sWs+Ub4e530zkukCYJKAnSfn7Okb8/lAkonHopK6Dfvfoga
VehU1ifOgB/PPP/XzP7/MrObxn82sq/+yiLZ5X+f15f/4H+O6zCDYGo7f2rJzP81rJv/sC3LcHxf
NxcSDuH6/xjWjX/Yum2RPLM9oetssf5pWPeF67tCN00uAb71/zOsL8Vjfx/VdR/jKRcGLhQ2I44J
I+nvDCKdgHFW5wwdYWYVAcbfa9rQ3qOyp1CURz+xHu2MlEAz2oe/vT7/h1oxwZ/gf//JjuGZ1sJU
4sLwzz9ZgsHB62mRAxwgwLNifEq05MlG+DHm30qwNc7bM1RqxESLNbx41fvps7PmuzFCGfSP+VES
QyOJ1B99Mdxc6mRPzc3rogvVtp2J07IeDlGHao7aJ6Ayw0Epbtjx3v/zPwgiy7++iIbpW1zIhOHY
rIHFn/vQ30BO3USLtR6GJpBpf2mQpeAX20rQOfNr0iuD0I7/xTADG9rt4Yvl86FxCm3X4Ktl0fE1
mN7K4tod0DlrBoELj3cv4JQk/YKrxgPAtMFcGVYG/79Et3xNUk4ElwPcyz5eODtV6H5GYYyzLzfI
gGUnKZy/Il/wN8aFkAs8yFZ0q9AHIbfemKFzt75NlGv46P0Y6EKyYZPxiVxFbE+l7krLzTMDNHL9
r3izi/tBL74tl+KgWPmoWXRHRyQ/Ufr4hdu2CwNLAfHGLNtr/i+CJ4It/e/Qk28lAsPcWckLxtD0
zkq6u675Glse+tPyeJZgZQMkzGgl3EcPYZlIYgkXwf/l63aosznaFZEGFbr2X/1evdc4J9lBy9vw
QNYtyBvaTMLl5KU58tgsRwhI6guAiaBFyOTxrJ/05biJcg6edDmCkuUwWsbKlst7oMOX4WMf7pH8
ef+S1D/KP8cZ55pYDrhl36eWI88nIrbNOAUji+OwWw7GLOyJinJW8mIc7OXwRAw8d8txCv60u0Ym
R6y2HLZWbs2BzfkbVRzENd6gTcpmtVgO6YzTWluO7dqhWKvkJJ+WI73ihs3sP2HOreenSn7ZdUv8
R0SP/jIQQDBe+u/MWwp4Vl+GBhWFgQJyt7LbmukzvprLfMGcMSwDR7mMHooZRC7DiLuMJXPFvnK7
hWWUnOnlIA/mQdWKYp/KA5c7Vw//P8EaBcioAk3K6OM5obuZfHvLfYYVEsY9Gq5hVgQNU1OxjE8Y
s+79rDzjHyT2571PkfYR2mxRexqQ7aSBwWBP+8r+rZbRzF6GtJ5prWRqs5jebLfaaWO317VUXFlA
kvYoZn6BNrt1zH5EaZKtJeJrw1RIad2B8xuQCONiyNxY5QvVCNoLUf3pF7QhPlCGzIlmw5V7l4Xl
27gMoc1IVn9NWmZa+VGIONy7zK4dyzFjPE0alsaianssDTPDbYNnOKod+giQud2pjLDwdpKpzzyG
TMf9MibLQhpbpTOPianfR6G+bYuxv42k3fNk5dnG0Vtm7mX4jpYxfGIel8tgPjCh28uobnVY8PP8
bBl+RouM/ha1ag2rglgsc761DPxqieEuV4BBlG+l4d6Ny+VgtL16Q9sVkNTl6pAud4jlMuHUoI90
t3jPdLG2nNPcugsFjXALAX0fRynFHPqwTrz6DNWcTOOoGXtOKOJgC+C+UR2/D/ilOsu2oTcPu9JR
j4RqUGzKmrQOQrRdQmAoO25IPuGRgjzzavl2pCOw6dDgAlSWw9aFTuRQbunMK2MR2XWFaakDCt+U
Lk1JmPOdqXiM8/DoFuHvHCF9013/kzHsBHlGqrGnRSHooPOv617tRCSy7ei0GinLnpePrdYcAipj
I0I8EV0jN3kq+qyp2Y2FpGrlY1SiPwiAOCE836DWhlvYcg/Up0dq0cRB9dNGFM2GT8YclCFdgAaJ
Fd2z2kOFdXkoRxC8lUDwC9t1U1ZY1L2vFDzuykkM53UJxo8/JVDfSmPbwkUEaEDe4ilpujvSiF9C
hO+hwkqvL2iUiMKf9eiEdOMerWx+FW2BGSTR3XWs3duy/8JdYz4sAgTi8BAk4bO0eIMZrbGlaa1J
wYADI7Z6hm+NW7YvwAo5F8gsLQsydlgWKez8zXStee358YBrq9yKJb9ZVeRdwtJtAbjFwBHm9G2Y
O0ApwGwQE+7TqXy13RJ3jfKMnV8cpvKk2p7ZP7ZO9bNR8eEiLTkY/ksuaHwrp/JzlAuuZ9EkFrNn
zs8hz1MRm8k9mAIuHVKG91x1+QgfPMoQyRyuo8ZLl4FRChOM68ZYG9uQ+pZqrqcgFdVReTYbJX18
AISCzF0b3JmZPlQ77Snz2/dZ9a6o7qYQUTurU0EZxtZYLkUDMBY3qX8bkd3VE5uHiCS3i4dvBSrt
oS7zA4Had2K3Yk+HiQ0rgmxUQeIz9Si8kf5bwlNjNWCaKfo5PORVKXZ4Q2dszshqjclo3Sxefr6H
3hyWxzqswC7p6Hx19w7j8b0DehV4MZq7lluHrlXkwVLM41aNI06AvPMpZ8jL/qPMy/Hgj/G9ie98
B/r6PAHg2ugzDDZvOKr8QhUM3dA0dASylq+jzgoxJk+/roaQZicASCmwyJ7lP+oZ7D/6nkwPGEys
iS8JLZAOoJNyab/wOIu9J47KAGkqkFl/APa8thqu/WioXuBVFrvTieB2Mbi7SFmsOTzB7ppiotpz
7q2GpLLTWSC8GoCFmGnjLbFRLZgaOqLyZjpCKaOnduEhle6UbUR5s8d+hOtg0AzgIFwmdfjgudpX
G/ty7UwjdkzPfWtG97GgRW6d50TV6AL1+xfmNf4sFYV6QNkdjAtrc8h8qskop/PoRx+i6FCX433Z
5pi28vI5XtyPLUBj050PmeK852y7dnU/UcYB9VINKfHr+ED7xpuRup9Gci57vb3UMDIj3bipkedK
6sbXuWxCpOJ5RAkxvxHj0iOvOQomYIFGdOHVzJOz1kBXY7W/jS0j24qi/cW6QrZ2BfNI09IIEAyH
hTcggvR4KSidj1uwsjsTTPA0XGuvU49yxP2g468HZ83gYqb1fgA3BWfDGndFRkjErphx4+kClo77
IbKSYO3KEvQJ/+OjpiqPjWv1gnYLSQrPnR63L27nEUMI7a/BXRSIZkv28y7v3WAY22/DHcNNZOI4
iWLs4/hdApEWH/YIFa6TNJYPg5+x+iVaoPfVQw3jxsHuulEpfPOEFGZHsCR1MfTNBz0ivU8MhJrJ
JSvoDemDbQ+bapzYjpryuvwyuA536ExETPWX3jbvADi+qtab9jXB5xs8QUaZ2fM2CQcWo4swtwPy
ppqq6AQftNs1DueYLh5l6c0nimn63RQjpwssfGR49n7aU1Q3xeleB9MhaNYdq24bDvD7EM9xfsQe
T5ZK+REO5PRtHFLnUbF3hKe0tul731ajsh8tAwiQHBPzwpPkMUFYJkFLgr2rhgOQTGfLsP3aZHq3
VXPLuWDUTzgDqn1XjcnFyUtKksKZDmf/p/SIcuGPgdg64M2TxDPJRHdio/htVkuRoWLC4CJCSRFK
pUdKcaZExBDYJQWNDqI1f0wC189T+Nv0DsTJEi9m1nVsK6F1a3OEjdDujjNyudY6xdpSURLA9Vhw
79X6iYnXeOK4PpgIjODgRhBZGcbgwp6fOktor67jbKRrNW+WRVkRFDLWuU6n9rxk4SpJHbXGenOK
k5CrlB0gPlGRNubEVDTSPn7xXlRYzvXxtY0T/wolQWwMflroR19+B/9gCutvPF7+vhCzIs3KgkLk
1V9gyNpblvo1WUPnoqXmPefd/FbTzVTOWCHsallB+r4IvMhxAgdLVl7q426EdXYyfERTKlYovSib
fRGOSEKxAcjA8Jj7SmRBuu71QUzc8DqYazjySQ8Mj8boXiqzhBli47WOOkQuOhBANJQO9zH8RZoI
qGhqXcpyKD2RONeSEM9nJMXj3DUzqPLhmBjmB57DrZxJEdSUm61A+dTEwH1rX2NlWSKF/sZCs9Jm
AG1RZ35Pi5+hSqA3lan3JgguEtppO+b5hEhefOKSt9RLUF76Zoe2fSrgq5lLiiDWl7ibxlD35y/O
ZAEUtTEHhwPIiEF3bj11MZT32fg6wT40WB2c8d1qm2njRhO3Zrn39fI5m9plq9t6J2KMKZcQUKuT
8aZzcdimIY5a/JxPCj8Sq4DFSjj5O0iE8LySJUYGzpeAPQJrNNaBwc+hqJdjLuEsGHTGJC/R0bdL
VV9tPXwGf+I8TKV6hv5zLHvtexxj8+Bq56jI5hMC77eWcexEGugrvc/wGQOz5SmvKHyCBCbz6Udb
SASqhr7QzdI/9oPyj9HsvgliBtsKCC7xRcUmUN6RnmcOY8YcoWASD89PgDHwEzLkFTMmm4TkawK6
ZaOl5a6qgbQPCufKYEIWCf1bqWJzZUhSsJ1ZnawO7CX9FPqu0ef3Lox/y4kpuYQVzj0OROfMqFCq
xkfdG8+VTu7PdH0g9M1gBzU5FNT5WqNKvLqSj6zWUxv2YDtHg4Fypn3Nc/udppsVSi9f/ciF0GZH
1SmVhfamjzGMZq03tr0Q6kBH5Rz0MsXlhwkYSzMXNsuB6pF0SUxNp3KCGsr9BqIuA/UfA6BR7SKe
xg5vaedgC651HyNqL9xNz82E3Ruj1ASnEOLM1cZA2fjiZvKdxCNAhDeSyZboM4A9p9/m5Mmxr6mr
5ntPotaQGjGaRThJMeRnGG96y381JvltzXq6J6+6hSj5QrIMB993XdUc2PQ8HDgG+QpjwAIcdNPg
dSL45hjpvQLcDCgwmIggZetV3hrOhvAthnOemyR0djCs7NCUW3o2v1PeeLOLmfj6JxyP7h0jHmn7
7tRNeFBaeo7YHyAyTOLmeMVn67tx0NvYFS3PMB9TWjDRfLlfY052scjY87XV4ze7xbzXmMbiM9kP
bazv8i47W7X7I8BlILQzedg1xiNl2BOxGf2Ibfgw9iQ6tLjXr2lPIW8p9WxbyknsnMYnnptGJ1tW
qPNkaIIC90Zb+lCbqi5aY8EkqZQgrxdMDFJWIBCK7j0njMBB1HvFI+V2e6eOb+k4PLLtYB3MmR0r
90goXL+UEYlhYDVC0GOJpo5HyniDlIEiUmMx5YJn7XubqAcfhhUW4GSnZeFb4RYarqkOl3Yir1XS
UgQeg2wzjOY4u5pzoqSy5UHKmj37K6K5ObYgqRmqFgQbuap6RSKJDVq8QpXady6jJAO02nttwa2w
uEvrkeMhxYoXg2el3TMrzcfagPpdmsmvHWpPxohm/uc7B5ZE46vakBw9EG3SKXMjiyFHvzrWdXJV
NV0neWvv9TmFomZgU+yMPnomSDYc89r0IUCXHskMvJQkn8yHvjL2MdW6p5poEahb6yEhpnKwc5ZT
uUgY/bPuCcNf9FSN7Y5/R9VDd/OUZh94sVICday42YU2pz//Evo4MpoGQzMU7KbjvsqvTdHseoOs
XDkD32CZxi4u77aVBkMam8QNZGSzDpPU21St++Qq3z91rbvWm4KvVm74B4BwOytSLx3Zttu//yW0
XtqKgDrpYN2EAeAJuqhkCssQrt3dbNLZO5pZv816Y1f6xO1YK8WHsK//ggtClNUlnO7bzS706odE
unQrsQsPYm98wu+GnDRtTNtwN7UvL4wvYuNp5Vsl+PITxAFnWjaK7qz2PBHVn/2Rizc9bHNjvjtD
e7FjaCG+g8dsNjjGU8nij3mnPCGImKukoq4F6yONFOoKkB7AGzmJtL61yvktu/jZHpsBp1Yn10Xb
MA6KW0e/5E5F+kNTnJKqK4PQtX7SKrdBHu90IS+RjqZXLjg0XRvzddhM+yKaqQu1GGKAKOjlJyhA
C/oBeour7+2J3NDUsAIvWzjTExA1LqzzlrSFDqe0kiSOeYXywdgamiF28ILaIHIISua4uGZ0wgzL
WGBlMjzJkrOrL12DKVo2wdDjqCpaoIBWMfKc0Pd+VyVB3qfHPOP6Sop16f6bKICGFhfnCi6NyW5H
n774JxVQnCbbuHW8MfGe0SjIV0Tm3Zc2MSZ0BQjEOX8yJYv9cQGvuEv59NAINvRmyHbHsO2ND2tj
Gj/R+fniMZtUCoyVb6oHu6+/LcNeNFUL51nhHNRUfzeMvvhT+pMa6Z7VNHPllFDoZR3YZMT2YP0A
SmtxfpL5jDOGEE1jmz9F9VnwY6+uQ7Y+LzxMki4O7nTm8oXmccuovEHg1LchmVEezriY/aAemnJz
MkasABIliWaRzdjxNbb48CiDAEAi0R6EoX8qMGlZljo8/MOHOStQuXQJEN7Gk1h1d74I5xV0Tn5W
J2/xPF3sBHtFNUwstxKXFE+7cuxcvHgjiH+//yoCoTnviagZy7rwYxgNwAuVYQbxxNOQSByLaZuU
1TityGrzuM7hTBBXCWTVd/clAlzbltaxysn/14nnXVKj3VcjldV+hSJZuJTxZMjv5NC4K2RJtW9F
QaCYhmV6EHxsHjirnQTkpp7gv5fELmBWlaEBBIWzaOZCUfm5AG7AFpiM+tkjKRDj5z+O5fMUx/nR
nXmh0eHXNeCMyMExadjag9dS0SnYNTujh3kpaZdUA71rs9WdY2zxSVLqDIn1IZH9iNM2PEtWJIE7
rIZZQkFJXvKSu9/Y0FfgyGGXk/W1PQSZaC9kJO+Jkz30LogB7p1H3/H6k1Pt2nH8GjDdB04yXfqy
4e5ImHcvLGOvD9aHgzaWxTYPsCh9wD3MHAWZgQcQeKJsAPmb8ftWjTFzKYmegP1Irfpig08kgaZQ
NxoiNsWUHGezGVhyBsbDGzkDZnHoQLHS+JlUQkle073WYFUDBskkt89l0WKtbXaJGRc7GBavVe5T
cdowUgqQfVl2FlspS33roPSC7kwvQwoaGLbFoSzlW5YZ7sEZNb7YELdgHmDHwqhu8NBJaFhps8ea
zeuxmdN7i7rU+zIfr5qivrm1v426o/GxuDVtetTA7zexv5VRzghLM2eYzpcqnrRLWfwAvYJBahNg
XjgMSsfPnmmQIFNjQTRX0A1dCNT2XPIEIQOwapCggynCW8XE6LakWHJeqqFpoq0Mu++ORmVPM3kK
+P7W5/LDiY49NXb62zDT9e0KoguphvcVvW7tj3y2ygR5iDTPIruSzHJqNgE99DbeK0ykWk7lx6Tk
qTSgc3V8MVrvWgiWzq0XkxodGqQYqJG2U9F7CKrbdZm5S8chL0p4HD0eukliMgxCCjdWJQkkpwB+
6cPBE2FO0kItle4dReLWxam5AkImZtwl2Ac9NWbfEELb6Mt5T6LLOvsMgkkmL1WBzb4s8y85yHrL
QffqY7zj8qKo+gTSGPQ92Y2Imo8aBuHKSHl7fP3LJiChBtbn8zWvvX0668VZl7ysWtw9KEFg1udk
UtarLrnIYmTlKVBYv8qZd5pM5Y7PPmJTxNHgJWyeMOMdjJkLao6ZzDYSQB0WiJYaNd21uoK+vOnR
dSe89TWPu0Y+TDO4AxZ8SxJ1FhvdKvcuckDhY4cq+SwHvovJFtb4a2FXR4ZI3r6FSWEbBm2Ee6UR
Y0sHUiO2vfg8DFxuegEGT3V3U6WuVTVSRW7N74A3fkXjv1Aasa5IRGwMl8vB4kObI5qZIrt/9Qfj
pYsxiBgZODWp7hquZkXbvk4pi8RpxhUHzvBRRuMTEtLe6dyDwZIjoMNQwUYI+TJibPBj89Gxy2d6
zjXqJX682GjW0xQPu9TWb/QK8kRrumEr9BeDLtXjqM0b2pvwi/ChtsmqtTHX5IioDAKndow09WG4
ORoeMIEAPPaGiYcZ0+q7betOxsULoi03J2pXXBlvJqu8znn7NlfGdOh0/RDOVIEVhf4eSlGdO/6G
6fI2TNy5QbJjXgM4BeyP3OhgpPi1ki/VgtExXOGvwYk4k3lJbXc6CtoM5sQvAs/Fi9P36JuOnGRQ
1trH5OjgOkE1yHAz6W3G6RHfgdUEQZO6zo4irS/HHfrTCD2utUSHHhJ1jBfxs5Ya8QbrJMH5X1UZ
2KoKa0/+mBF+jK5a2rNuKU102gW35OpPacJT0UIIz0kUcxZSSeiNd1HLXiSk6JLEJ6F7WfIFEwMv
tES3W3VVuuZMRR9aqno0CcfBINZbE2WkTN47teg8HC8ZYuwmrpKXfpyv1GECXE2jN62u/DtCE9gm
bdaLUZJcugVMjGTN5KObGycen5KpekiUiYXJLR8KGT/Inlnf1DXAJMRiRtx7eFHYT/TOV0jlpIYu
wi9RPpcJsS/Bi76wT34Lx71NIVe4iMTkquVmP0RcQOLQacmMe/hLHbkbUlCKZDfuK+Iloc91Y6RJ
7jBT2tk15RkishYM7N9Wdlal2wnMmw9UeCMdIgKWB0JuYrpIIr4w8dJvoZT4Muv6eTAWbaGgSnp2
Rj5QuXOc82qNIfU4T4nYs1i4xTSLpFHB3S4ZEYGjbImg9ebe9kuqG+RJj5q9XhLoBMAu11V9hkqF
/9ZFjhvERs6Tt1OqOhltC5ZwRMdULQFnmT0iaKXuvKGJc52nsb4uNWgtBYxet8W72lAU6LjjzR+K
Zz8taM4MxQiVbAL3523bLI0ZsPf5OD2wyuuwOHX3fckirpXPtud86SWzhjMahFycBCGUVERF8/2a
skyQWJcwx5xZ00vDNgdnQ9+RrKeC+4HP8Zf0ot+uu/olf4IkngnskAouISWuJy50q6IuTxUpiAtp
tnJHOA2+l61+3EzlJFOL964VvLFe+TAzuHrtzez6eDMXw6s+j9Va9ZSFiHRYjReVDxW5iOGlr+0Q
9dq9B52LxTVWP6VpPmW0v3vZUis/OW8QumOWqdlmtqd8N1UAvP2MmSFP2fDTFPOSzX18KHzKD0dV
QumJzG3Iqh02C6ZL4jHkC4SANdtmuyjB0ETIh7PRFgd3JHELIRKvdWJcIeHf+W/blLpH8IxduBkl
m1M35XvPjWoKap/Abds0L17e/aUn/EKARClmaMcPpU2P+MpZm/pd+EqMH+mG8jbCrg/AgyQFsNaR
LM4MuJe9N+pgulUCuoCsirf7OdKZuHqDXdo0vujlIGhsVjt7BFIUVhCzlPbcN+QvLRg6IHRcBUuk
eqC18Q7oxme9nNp/3CT/1fP2f4tE+P+pvwpD0Wfx83d7lbH8B//urzKtfxiWzb3csclE2J6NP2f4
ayl6M/gnpunTDUYewSKb6PyHw8r6h8f7bPuwWDyHpjfv7w4rXTd1A4+V5RGu4L/6H/+dAr3or5Lf
Y4k5NP/yv/8bMbgbWPm2If4ALPdfrE6Whz3IcBdHl+dY1Df+s9XJNXDLOh6IFBm2d9rYnlKqZRNP
Pynjsa/qPLCQp00xrdnEbUMT6JLHki4FBitiysiSoFM/bdIhEaWH1GQHAJkd+ukqdEYGA/Lk2Xvi
XKLxPoPt5mG1xFItkM90pmGyR6TmeYZ8uManpVEk3G+NjHGmb7e4y4AbMR922FPbzyrukFQ56ibz
M38zQABMy6xO48Bgfdfcb5IcgZDNfj+9xCB3I2KrqHANP+FP8SlkSNisSf4xtiIAPbn1qoeqfi26
5OEjR6yZiBOMF9N/lMVOtCcxYWDB7yAN7h7efdFcYc86gPnNZsfCLTBMDjFOK19dtOreZlTzKcRy
1y5lO6H2UWQXn5aAKK3WcQuRHwmwdN8q/k/N7q53KMmiCIWU/SetoCu89GG3bzkoS7s5kvgAzU6A
Vg88crtdfFHarvaOgrVtTUuG/p66oHXitaEeKhKzA0H2nsPdtI698UvvC70LrNTHv3pFy5gmHsia
Ha34EjP9Tl25KhoiPsRyHfriiMjPxabgOE8szGghYEJaNBBWe5txo3VoE1mAI3W6y8VrAbhZme9m
1PC0PkAqgb66Fpw7konCvcCaxnL1KvNvX+irpscuQyc3xFYAvnvKTu9q7SBnVALB6oLltM6erR39
w0yTDMVmgTnpVFiDUod2Bz4umBkpQpVdTPM+tzipuMZC2VW64HfVSaH7vLrch2JqnkiS9/tJPA5g
uZ3MO6gQt0OTXawJtF83HwVjrR5ePOdxgk9Al9+6t/uLzyQO5AMOA0zAkHCKE3QgXhsSp3F6ZgeG
k6NODgYQl8R7opptFM/km2593N3PAk0BUDyDnc76Uu/uRnX2kv42R7jLCYoPMt/M9d1yu7et9JwD
xa7x1LI8PFSq/OnjretuJ+/sWi9JeB9D0oi2Sh20die8D+a13JPHHkFIsQ/J+IoMCUNJ7z8YSbsZ
9WI7mR4kYXhQ2TPL2GOdYsgYR1b1Edhm6rkGhalKO+lA+wsCuZK4dJxw/QFWo2i70CRRzvgmVAfT
bt503Pf0nP0m9pI0+nRRlrmq7KaQqIKOgvCSwOG1Ko69boz3mB7mkhs2ct+5wIFuvnsgjOORa6qs
+PDyfYWHgun3lP0hOXyq+VeYz9y+d9N0G8Cmh026rWtjh4hy8lQOPjdwgKDLhghyLBri8uBZgGX7
eym8U1PV+3YYnob2RzR/ZsJ9L189agutMdu5VCnBC3jVLBDNvY5l+0grzkYb72Txafnc4eqnrtl5
qE2SePxM4Qabk48kPbbVdzx/uXiKTNZmwCML6X9l4p7GiIeeXAtrL+rIgJDyejvlM9zIlSJNXo/W
aaAIJtXdYxo94llHaKO+kQIjSpj3WQEYPbF6xP+75VKCTstboI5ZKXcyxy7JmlXns6TYx6abIje3
orIPafXVuAL9N9t67IxHq9/YBuun/nmw+qMZAw017xMd4p+4y514O87GZu5ohKHOweJxEbFM7meB
Gu5u9ZAASqoOEt1/1k7KjBzYyIido2z2rDu/yCCvO/eNyb48q2bwMFzGn73YOAmjcdIX/QqGgLlp
XS45hUEVNHVk3dYkObtyHQOdQQALGZjfVzjQVoKtyjqvkPYN92L7Q361bOdpGKtqB8QK1mg5gSlI
D0VlSBIhHn3q8w+zEMmmyRmh9Grq8m8cncdypEgURb+ICHzCtgrKW5X8hlDL4D0k5uvnMKvZdE9L
VZD5zL3nlgdFweG5cvR3tY6/yaNaGhSHlIVRHHQrftUF0OYkVL4xDx8Fkh26Rf3Y2sELzINmW4im
8OwGYP4y5SSeZj8pD5Lp4nXWutC0jNAjemmjS4W9VYXu3WyhGDPBWmtjUm9Up//V2hnnETTddWWl
4542I/ZtN34AeyN5QvJ+EIsXsAt/LxFLuTqSdpL5PkQNG8ZQ4blYZfwXJos/bdnjrIE5EmFu1Tdz
3rG7mdehSypRFoz9nrVtvBjtmEzLmpzBsWKFImfSU5TKBvR11zNItWhr3Lw8MGSEq9SR8dmQnRnV
8R+qHzRulU9lm3ljRrxPbSe/rc+2FWRnFe/YH/YrZSItr56wK3XdtrXeuuCDKSbLFbYx/ZDdzAAX
b2mmwc4dmx8Wt41CTR4lt3lCHJhNRDp1xFJHCR2tU9ffetzdh8mEdRyadyTb5bpJlX5L2F68HsTY
H/pK/R01br0a83QVTJdAjTdd1wpfROHWbDYW20lUMOKPww14Cklpe4deiDMcL0Bci6e+wR2ucdhj
dFgBA+mvWsDy0mjPmZpN21gngAaatSTaOtgw6uv9ZnRf0rGoD5mYPhM5/CODeWRR6fDFSntdSabs
Xf7cohmn1QaJBy474I3u8tc20F/YIxIiWjvQy98hk/AGuC2HmFHskNmwoxLRBKltvFqDycthRm91
3nm5XtIdzXO3lYl0XhRZsFYOeT9wIu5RUGAFUfsjcOIWzqn+GgoRnVmZBLtAJhyA3XcNsvyA4WzV
8uGguCFPDnY2K6aEtqV5tcoyO0c1NMlFaqQwl9GZ3O3xZyPK8euJiVoQsqeNdNnBNTXJnBozkiez
S7D4noI5sS60LYhb8DDlSyTTmH/h/ZFrogZ+WFESoMvue9XzjI4GViWLDQBB9SghgSfZ2VT4XYpg
Xc3NBzl01s4uKm4Qg+uFlKd1yzO1dzP7YUZBuk3o9bZqbV4GpLY6glDUc5VKO0TXNTiRdbAmAwhg
x8TOrIbdGLThvh+5j/ljkBeaWJ6CBIqFQDdG1GDDEqIp7G4zy2FVOUl3afjD3KiO3CQdkHt+O2rA
ujzw25FpJn7cWX+YSBLWMLG6tS2R5StGt2kB8blJKZk3kwmjd5s8npiZuGwKHGLJ2Ig3ENo7VOdd
Um6WNZO+M1sgcSQyUApWzNxI81jpaBS5o6xslzSnwtg7ZOWM6NP0BqKA0hMa5oGTrgPyT0N2Z6yv
0c9r3Rfq5UFjJHxta8QeBQpYTkxrEF5Y1pAlDln0GWnfNrwH7RfCuxttG4oGTAXrqH04Ocxfek/b
ujYtPEdxzcN9WJxcVdkq6Z+dXNKuuuSSbQP1EiuvoNK9HlGGdoC16lVVhPbkAJR0I51HwPRxKIqd
GgIc0MyvyUJPHI4HiaNXNwYvLQLi1ICnu8esiz+LLv9SkAmAjgYvg02WAZzSbTTEP4g/1pX21sQf
zN82Od+exIaJGEqpwf+lwDRD8HdPlNBiaN7Q/tDIIx63PysQaYF9qdn+tiu9ubVV+mwTrVfz9Kv5
wajxL8qPVjZPCFMWcncb7Ows31DnMEqFzMIOjeAcdIX+LJFL99ENbOPGNkevHaKTYKRStvBVn0rG
uoPQfVNRj6Z6tLXyGWgiA1HXvdE5+ZFJrp92gagEY/TDrRhjoyoGm+651nZW3IOKKErK6ZKgnosh
a+XKbubFpvZBxsHgU7XeUW+tR8qJvNjQrpP0oh1lcdhTa4/ODkQQPFG0pbxDhTt7TXCOOoSM8zVA
pSWt2Q/FXo/YXjC74zdjPKLQV4xjzVgEykayd9S7mlbQl9EESx1N/DfLOKNHt8Z3lQGeSvKzQ7rn
PP7ghSEajoaLRXzU/5LWxmSWJqmBk8EtxpzRs01oWX7SgHn/kosH/aZC5IkpO7OzRDjimOVZONvU
fmu3jUbc9Xifo6ceqETfvywo60KzOOVeA1tZL2xCSCx+xlUX5MsLo+0zIOeOjjY/vtYAQkspL22T
XiaTHSRBksLZtWweOZ4QBBLZEjGpkpW5DUyB/iOZX3tAWNzLYJZDTI2ESQU2HnDHF+W+niII0uYq
gfFXwA3SItvvRnYGvRdrewl11zEuoXXTyltlctspNzV8csybZIJfAlSOXPy96CziD30kGS9uNiqy
WaQmqp0chpGMGBUDChw1yEw2QbLCho98Z4RD68K/GnymOFZ0Ps9KDJu4bql6EcrOiEfZFQIHW8Mq
eZLp9LCrizTHg4FFUo/ErkCjmLDLU0lvVkAzViYmFOfcEyLOTnxrjEdDOWLOg4MaUne9c3sB7oN2
S0ZmQYfWXSIHWDvi5sQmUNA4qPqZlzFBAZ7KxqvBted5sovz96m4aBr6UhZS4h73o1eXUOvCTzuk
IBisYxV89QnkU/tJ2lejCfj51HCjiZcaM3RHfikiCHhl5LLFPLVOyTfwbjXyxTS5G4SxKacroC4G
9uya9OhaVD1RquzZjENDsl+vnkO4WQ07HmXe9pgWAgQFUj7r4nmk8jHQkoCiXBnYhfpkB3SUpgFD
4bAokA9TVTy3aOOzhO0nNqsZGEErYrj31aNTQM4F2jae/421hcR1V4wbJPM83YvH6Cj4UQ3tFd3H
zoyY1XasrgrR+Zq9SxlJ4AnxRvi8KDlC+TSxgEUMNoPfzzrqmrgNgL2xdgdePjakzzCCCOJdhYwp
SQQyAkgs+LquITLYwslvI/S5IMJETdp7/jGQQW1DM1N4BzAxXAkE+FfGHO1aiPUkFKe6yI/j3uDw
0pJriCjFmXfs6LaiPc3oxyws6pX6gjB1rxCKMlnWSd83drN1zfkgBGYkNjcu48uMHj6XPS1k+eBY
2Ch1+yjmDP4BqektgVdT9qpG4d60m3vFxczG9JTXmFLT14mJAmbnCeFsHZJF/mSJZwuBd6Wnqykm
Imea0nc3CY9Z1Fz7dIOVb92ypQ1SOKURt26p34V60pAQqRMUcvQYpOqYn7nDR29em0g5wzo/aUQe
FoogTHliqQtrMBwbPwHWQt6Wj0g8tqyX0QLXmmPWz5gJhUgW7dz4QWayEj1fMVFGyCtIFjhGgfIz
OYo/ghUnbesei/nu0ELmeQmY9CNR76Hb+Fb5M9rP7fyOhPWQOCn174sdwHtYQstMTnuXc2MRPEps
BTECur4E8mseNew2RKOTkroP6BJCa/yuEtN3pnJfdSwk+ohdtqCQzXzdGcEjNMCkp+YcZVw5GgJ3
VG3Eor5NaA0gkA1he4XwRyJXw0RCvjtTfp0JGxl49FysXqzcsD7ooJVVyYrYtT3DfIpzVt0gsZbH
nTgzGiaSPBjbZH5gHpAreK+aOd1Twiy14gPPyjqiVEbURe37O7pvU6YeQyBI0vxbIj6L6kqiwiaH
YLn4hcZDONCyITpAB89HBVmBZIGJxl09Y+9K0ZTJbEkl/qcWgZ810UkxrQ8N1GSAZJ/t+D1abjKU
vLHxpNYsRFrzMls7S3B1Qk+wdHIO8No4oVhGU3urOKt/DSV2DLsDDt4mzLMdM7O6fHGy/gCUYN2o
G81qdmXEp5ASZlIiqADn5+r1QeBqkmI8lYI5t8MSv70ozh3OEUAOyDVZYbyX8U5L3ENaktMTVSeE
lsi+Yr8Kji3xu0UV3YPpZkQNByyHq3GtEGCWhQ7Sil7xZszlo1KOXXIo0UnxVvDKPcXkTYyEoMjm
nxv1z6ZesxebsN8blIp/ZLSFVcACevonS4snIiCbFNFaiE2HKEV25o+4fuEebZK3wP3Xi39RdxHu
c64P/jxNoPw0op/2MNO2jNdg1WnK+1xjpGJq08wldw3ihXrchUa5mWbykYjCLQyvJsaowEMdkzzz
cOwN205H29h8/hHL5uBk3uz2Ws5LowkOLWQ8Cv1Ml4dmeqClzlctyebOYJPuVZDPmO6qGLBxNOxy
66LR3Il+2Jmoh0DIQ31PznFu+XapH4wNVCwWEWsmE13K4QFPrYriV/IdcCXd8l5f3QFtbNmzM0h8
7jIH5m7tNajRhvCh6kcn6glYfHdjE2uSTnAv8nWj3Yu4P/M2rIzpJ3Qp2UxtW/FyztgBZs5BfMaE
Ru1LEvNybA3AjmGeLJXXZm7vo24yUKYmxJci03sajBudUqVQ3e+0NzyrjdYlcS2TlW5m4ARB7GfD
9F1Hf1mq+LpxoK30u+aYNDS3LTK2EmEba1asXfr43Ma/qtqved3gZDV061A1gXqOEpYbcohQv40g
KEtcuCpRPeg21oh/gPd7WENIEiq8iQkjsnba6WsaNruJECeNsOaKmcQ0JXcUR9EeyI0fTiVjMnqg
KaH1x+one1RczDnTa0Km1YjxR2OPmfC6lVF5n7rmyQa3YdKS5nlwCWWy/u46NnC5imOiaDcuoEyF
eqhRyVZ3IQKDgfktOfq4ltrJ8lVjw2yImrXd4+Hd9JqylgAQgImG9MouE4A+Y1hqNYc228YDoiKY
C+SRtiFFXHG1CKSdxRGvYpjD+9LZaffXYQoObXoxQQtL1s/oRIGujjVjFRLoG8Y/psZQh11fuqSy
EI/DL9wORxcfr1s2O0Slq2G6VEh4IqSdpfPj4OqZeiZzxcAEusZvOm2bpYqq/rLxrY1mKAK9p0h9
0zPhJR9ppbjxziEbQsUXxlvaK7rfdD3l4sfMs9zgrGlcHyXZTupfIftMxHtMpnLIrlCvPcFdrWL4
3RoZVt/6TbG2Rp9RQqH44mMYq/NAFqNQ6zWhhINcXCMdqsVrPH0JqN/1EsTD0NfVOC5gPVLI8wqR
NDmmdO2HAhyJk+0064wZeBVOh6GDo5yhBni3xiWzegCSuHOza2fvIUowCUY8M9b+UJC29poMsGnB
L6ndCeEQ/9axss96RrouSO7AuaoT/B7r4FBJV12wq8xX0BCB1e3An2EKfq6sz0qideNnU+ML8n1+
d3KUsIRq+dmeryr8c4zBIa1Tn8HSe53J7cR+vkMVvo6IaJdt/2G493BWyeVjC8w6w0lJHBekDTYI
y09JTBjXpS4rws73szrtRtS+PSNFgGLYa5V9fp4m6jsBvtx+SMINGM+G8B9qlbSATw37JqJIrTp0
5GyUyXeTp16ahD9G95u5zy1tVJ8/obzbZtpXVD/m5t/g9izzKYRQf5qM1fA/79Tx3XbnddfFuzo+
1tFBDe1N3LLGNcK1Brs9UZTFnea3LSgMlL8WEQOcPZ1gUuM8OjR5XHQ6517Mc5d74WytmYtH1png
HHxo9jGbf7WJW8Cc1pP2xfLUMDmBoVVgvxis2kPojkw4eOnK/0ONfal1GOR2KCRXvQIriennPD8s
zq3eAX8oyBQC1NMBLNcZA6jTdk6Ls51my5cPgzJ9xALssEZ4M2szmx0DdVeIjCHo4IgMZGF8IRQ6
2xMDHN/O042uVawpCGcaPJLpGmf0+5CNM+SPnIDzPPkBEwRVszh2yrmqnxdphTH13gjJWIs/wQ7j
1jkaDgnz2WWBO8vp1hoDkMNmO3dAqirOMFG/SYxXaPI8qY1HlslnpEIwy9je5IRMTC+iq0ENkcuI
YFbA/mTAiNTSRD1tpdXKRUQYaR9RNFKnPaL07CwpZ3n82vEsiQWSU9wr7VZUz+b4T9blvnVQdsUT
G/CBTR58rfBYmCUhL39V5U81ViSGPCd2n0Cq7lD/+BJx/4cDQgQX8+v7LN8m4Vlip70jaBMY3+Xo
2xY2r/ClLM1H9j4jVuLMGpGRz6Z8SempU1W9VZVcazXElXE+DOab3QmcZGCSeucpnL+GnJerdI64
LE6SCWaqZF6jdT5jXLIN+cRx5Ff584wkSpvJMXCm5gMC/yuyxZ1tc6db03og17hmGBTCI9enj7lc
5GQccgsQXFfw3xGKNv6baRfhDUzDFd//pJH6oeeHmsxWoqJWbv1mIN/v7exjYDCHAQr4jDyhFFt1
sn1klnakSj84NQ7fylY3ejfATL5gjziEZI4Rpr3vrJPSHV0nfJXU/Bbnohm8kbbI4qbZpnXHvZXw
6Tdc2iGh3AVzbuXZovUmzGMid4IsW4+u0ivy5MVkE1dCPu4Fvi3MTp0+bIvilqTPTlX6rcuobmgB
iqNfiQGnB5AvGucZKx95p+Y2UvOjxthbc9NdZ7+bY0QBSRyhcM7oq06WfZ87OmDSbh2aP5X4yChU
vMJ5tt3AT5yPrIbxbL9Mzfi9YF7dC9Ew60Ua3NpHg2gZBqyelIeqO865YEwNpEp/EXHlp92LeyTK
6YqCbaPXN13Fx2gfZT1gbGK9HTwA3MUQ61eZ8RLMKK8tdCIyoqBjGCz/UtFe2xShLVLSRMo3mD0r
q7XvA25WwR5M7bv9pBmwoWakPT9tm/iN0x4beh+0R4io8PrFJ5KBj5HJOnk5/q8J90ltjSQAyrU7
nToZ7C2rQz4UrXWTWTZsXAbdDDf3fA9wD6TR0IzIg8k0P9Q+uAh38puTwG6fwv6kzttYXkf3OTYf
0UbjwtXkDzexEl3T+FU0JlqbzVy/JdndSW7TlK+7W17qx9peDU9Vtwujfedu2hfN3KfyrAcQ9bYJ
cTQIR/ETrRzmH/YXeIvvFLXMqFDZReTb6wYOE8S70qInAnI09czCC1InK1im02+uoWWJiTUrcfL1
yVtSI1ukdmJzx0hX3Afn1jHgyO3HnPdHhUSEsN4MnO/dnJyLRUdQTU8xAoK6Tb5clDhWXQKBJhgh
1z2h4elRYIlol1m3/WXxgTliMw6Fn7CJr2W1Tyk22BsewE3g6gGKbVFGjRnfDcmVL0iA2ZCHhxj3
2HLBF824zTDw2ng32zHb44RX5j8bTVWGYsygcW716B0Vvj/jcy1rlqL4O6it0sA+4fhn4jb6A+nm
OTDjUNyQU3+F4qG4xZOp383uBJ/YS1lxtyWTT1tnmvuGUYCKoMWSiahYfxK94qXThCjwn67teqb1
uAC8NvhVp3eqefIcxZtRIsjUPtUyRtz7pQ/yzFlgskyuZjq39NIl14JGQOeMAhPuYf9eCcAMAo9J
jNZNr4bPKv2yY9OLsn6rVZz1bueFWbcV/zo9ogmW/LIfEoxq4Sx6DJ1v5R47L6XmwM1YSV8CubSQ
maoT765+jD9FUF5jzI7oE5KsuyCzLa2PYsAlkEe/YNo2RR7cIDvjTPhnKQeYj16kv+IbP3dlsO14
thX9d3Av0ay9UX0jL2nXrRL/iD7zHVkTmJQy+2KkifKvAW+INt+DcHnolK3Khc4+laxn+7UQBOb+
FTiym+CaMw5LjemK6HU1cUuaqfSHJcEsb+nNn0obBodKeiscEjRjWp6vG8KaVOJfZ/PbqdqLQ4a2
HUTPpTUd4JTuYRzt1P7kyJcpCRkdMEuhthvcNzv/swo+g4MTO5uEGTAZCUEBPoXbtWasZmYsNIma
M1B3UGujVvHNSHlGicEJwBHJ10I7h8jNsvtz2dPUCs3rM5uY1ouooH5UdrKLkN/p/bgX5nAIM0n4
R/Roy7WTDTfZKd86qR+1wHurzkwzUe9X2WGuoO6qTPuW2IQcx6tDdLPYKEX2LJvkV0QAJmns84lI
yPk3k9uo/kjESF8tr2pL1FD1qzekutAbOKyMOnO8KkD+bOfVcthy40PKglWF6KKo6zMQi7dJvyvC
3MRaeeQvHsm8YCXDb/HWz89Lw8BK/gNw/UZPp50gtY3nSzL0AlYQ0dX/UUbtCH94yV1jk4CLf+p7
RnmBWe0t90ebu7XbEzfUtSiR8FeTOFq1L2nBtArxQdK/ZalK0KXyKxQ8to77KKEI9FAoHc28xoF6
LYddSblhBlgoGBKs8rbGhoBKboJjkszHxQuR6NO+RRgYQmMLdUpHZgJlRZ5sv8UUDde43w/R1fgp
GfoOavYlWHnwsdjQ3MAhZbr2MML+iCLgVPfNH2nlGYybYLa3FdnfUQvL0Rq2oRMdS5tpDxjoqDpH
8qhznBGMu6owRY4je0lrsPd4+ZGzHMvJXGkNMsXSObgjScaCk8ZyoR33YqW1bGPzWVmXnFJa0z2c
sf8ml8874pbek94AJOBpbrhgsoJJXn0XXGuTwUh+QGvbstskJIkBIbuFJzeFEzMVMFah9iD86PP+
Cb2I3+j5Vl3iS7HtKJa91hlSK7r23sFAT7i0NGKIUUiSY4xaR1G/WAh4eSA8qs99hXaI7SQayfsw
YB6Nq1unER4u0GWp2r6XLR3FhzO0DPGJhnaaxSaiw6yb4DcDz2T2idOFhjsrfSu177InQUcfbwrK
jeBWk3tJmjqisFE+0sj9aJyQundY1cOLhkgfNenK7okZDX+inuqEh7/UVJiQul+bRyAlUGDMk6Z3
n2OuIEB5aSg248TYA+PnCOh3isWWOfBttnPz9DvOP1Am91RM3pQFmxmnVaRDjoTi/WtGy9ybOD69
3beUZEp0pCwZmva1WN68iKKu7fez+HOQLxXluG0mXA8oj4oU9DoUoxJxUCbEepb6KyI/zwiIRC4y
Xk9X3DQkrMVEDbodaE2CsiPIodxFieZhpN6qAEnaYZd0EEGKDwfbX9kwjA6hOskCFlG5GZlZ4Mu4
sigZeDiKAR0TJM/23nUEXE+jF/C5myZ7X5rrduGjsGqyBQKk3IcqQ6JBvVOWJVyovHJoemV6s7Vl
7zxs0uZimfMRDj4TY+KPdfOC7B/quZemRAXH/TUMdq0m4R6Iow6R09LDneai72olxmOmB2wMwxjF
W1dtTI3Lk6zxprQPlV5cIaZ6zT+HB7JHGbisipi0Iwsq34vyVRn0a9Ytl/viDBruFRFFA/otVzhP
Bb15kDJppjMs4AaU9xoiT2/LlWjmvWIpfO7VI+mndVsWDBA+TPMjnilEBa0IgOGBR2qO14V+ZMnw
Kih+G4ndUDunwlplvXyuuuLQWMG3bvIWl2O1i035BAPqQ28plYzC3rbMYHJV9YlnOBgdERi9chkn
qiLs4fCgd2qsrnRqpdUQqn6b6J6p8cHrdOHML7C/i2pmrFEPl9iZCC829kq46PmjTUoXCbCtI0Wx
TJkhBD8YeTY5TVmWhi/K4pETxAqhZb7VbrGtIsAF3XxI5p8UARtBY3iBjfcg2Uv2W5P5Ziq/FYMU
HJNgjN8dbUL5zKa7/sFMbOBO16Jrx/0ZTC3+MkR0+rMC0X6qDOb58b0KzZ2AX0JAQAwjvgz2NXAB
SHAEQoEsy8+aNNZ2lOzNNPcatHFm+DCsz7nY56rc1D3/JdO2af9V7kNPlF1lWdCiIzb7l1l9Qrus
j2DeGAqZfuLSd5gApflkB23cSaO9Y+H+FTmDFG4GStlu5CUpvkoQcYa0HtESiaUAKG6TcxlDqTeq
7YSdUbJUN6yEkPr2X6wShZuTXT9gt1RKFjD2TmFRolEJCuADynks8R9JhCIcZtXc3cee2sXm1Bem
xaRHOw1kBrswjZDyub+DiD4aRuslHmwUEv0ZkPa9nyR9AlHeUDzr9l+Zk/TXFumZBXVqNBcOVMt6
qAo5EC2GQhLA0ajI4D3DDrGE8+YXxKE8DSGG6mxavKyPuozO1kj80oQBsVWPi5wRxsPQdUyWvyXz
2qY6kHTy1Y4I7KvA7NYpRt9RbbhpNiaVWqnlJ0kAva8Qg/nGcPdmW318xGIQbmdJ8wrd5HVwzZ8w
VU9QAD5kG5ZvTjj65SxeCxcEUqVY9U6NIqa3oOlM0um2QUO+6VS0+F+GdfhkKS4mWJ3Cl5eYGgFo
gVI91IHNaBXhfhjwMmEfMzrrsx9IrLFIDSBMxvTzuW28zO5hhLErZqqQfRROthElIZASqisWM9b0
HHMziWSkETC9G1lLYTTAoctpQD60NwaGoMXqfpxeIdnddNynIF6CXF1ErAkx7HVu/itTNToAZgg8
p8eL5MTij2vYBi6GoQUhlmOa2lEAdmunYsQ+idFpm2bVW8T7m7bMAa1J9XWkCG5CSDXl5EwCjqrN
hy54VU5Y6RH+/bj6pVtIi9F7mN3HcoSzSuGB/EJPyUEKJuLimCSzO82XCh0ND/9DlJDmWk2uDvel
G+50AZ8oVNeKmfj4HtCeJfs2eMNIubGjaq9Sz1b2vlB5Ypj8sclnG28cNRxlgRyCYx4O2bNJJGGv
D+prHtMs5q+wkl/NJgFijteAAGL2VZ34lh1HmD2aw1tmt6QPMVljBEHculIga4lug17RG/Z7ic+l
IibiEEOASd3O2EqJFRtv4v88kYWMxrK3JAMO2EjjyaTt1yTXAno28PGFE13w2DJ+RINqUF6yU7ez
ZhMajxpJck12uYraQBtRPuqokrRbpCbNQavHfziKCPkpG+Zp42JJNVPc/SoKc21BpeCw1jXc4zp0
Et+yr62GdgE67/OI8mUKLzGrW/hqXie/Z2ZupEqw70ftXDAJ4v5zma8F8+Q7mGvVEcslY7ICxbt2
cCfsqjC5G5JW9AHfMIWQ4FwgPRfRnOoLi5tsiQNBwWAADJZ/JJbR56LoM1+MsANdwM1soup7apl1
gaWp0Tk4fFuJ9aXkGUMemBYl+gjVc0xihR2qgh9hsOpdckBD+Jc9fzt0VouYvUwzJNTjro0Po/WZ
F92mLPt9YH1LNNmKhS7HfdESFPakDlmEWZkuRkQu/oo5+07nhE/sbYLRDpD1WG+zgvRkg+Y7JjFt
YE7Gng9mNE//e2F9Yctbux3kf7+pnvPqzWFoJNV2v+hY5/JQBgs3/15GsLlw4xCAgtCYIha1Syxp
JAM89jsDaGiptqdYnDi3K5Z2oBG8VP0c1IlJ41vJ0NZIYTHgdFeCZxueeVa+y4LRLpcj/FHYzrRL
Ixe6CXOcT61lex4XR73CHIdmZsIEyOk+IDoA2WJfBdeFIdI9lsYCQPMyei7aQ4UMZ4rTtTUM6+zB
xGmiB+4wdR4ZYVjB1WZWr6bTJgKMN5rbgU5fWJ9Se6oEHucEg/eEy5n4qdmPDIMcehD4yd5VAp8i
nmi0apu3Lh42Y20yeo5+GIuSkHVC78CBD126ALLyEyUlQ7oe4Qub5M+8QgVAGmp9WRZICgsO5Md1
/VXmGA/YXuSs3FRwZT0hfwrZSxRoFibWkY9Gh8vP5BQsoSLeXUa4ffz+PwvS4s/wrYAQY+Cy6WVM
6CDTTuaYAiiL8zYzlLa0S9UmxxJEjS1jZNtMEKv3pCX2OV13wSHB6MEQqtKOofzVg1t1C9jbSi67
QT+PKnUkK6RpXCtYKqzjgFOgo0ev5ielQ7sdkTDYHEXwrCMWEZz3RYpOLnvOE3lIadGj6jGBFmm+
5xoZvX6ro586PrSInNAZpcN5cn+ByfhaiGPZBHcw+Av4xhgszLjqxkJlO+1sxJMFQuNft10gmGjc
eIkbOnMFLJ/t/tkZp8vMkHO01pb9C6aJ0bnfYS6WtPB1cUhMEPnmizpuA66zPmoPQeJHABmSl4Jk
XYs2NIWvVP2hBF0VDm3TrjQR1mCQRCFoV1CICUDj6NYOJSO3KCB7EoWyqexHjpJevSu1L5aMX+2K
RRRe3RZfYtm8a6F9HLLvkGq2h0AUlK/jcFSJfp+2Kp765dGZ2bIntEBqrXp2BbyQs2NjkGJU52CO
i3UYQr6/yamAnP7epH9ctCvdkpuQ09KIS9oTnoYEsEJNaaetq3xvpM+z/dtC/Mw+LQSf9U8Zp17p
gtb8tnPTU4IXo0JIYtWNuhMSmqCYiwnyDcvSsbph1ROT2u60lq6kqSUsqSr0Sl2z99pkZXvhxBpG
bkyzgnyPlk5oYwVZhDUmUbxmUc+RBX7H5b9lyPJrqOaHPStImCdslVlvBQ/Xug40SUKLzVcgOV41
MGvX65Cs3nr6iazceW0lnVQQ1u9Nz5oyLksWAr3KqIateekwQRY5XC7nwmrbeum7T71IhF9keu4N
I6MpR7nXdhE+mdm3S64JCzSOKsUkG8GwiYtIC/mXV9ObnXF7Ig/jG7yXGcqi2H6Q3uJso97e2GH7
obFY/ZfXERRJOgWTdRaNJakYes+Br0Sq5hMDGm5ywjcGVDPXUKuvU/8Ct8Ez+UGMJSE5uGsxLwPy
CZd/h3UFg1udjbSDJUr9N6YqvuSnIj317oTckwWT8+ckW6HepjJ9njAR2cV8aPS/oGOmOZTbmVQC
sWuG51o5OdkPZM070RNrNNGCYv41HZC62hifer8HuxAjpRls6YkeyoX51CIkCbEpRaTTaOm5GF9d
aZLK9ang21Hk/4vF5XI0cLU2junD8D01Jr8NVIl0RH6Cjht0sioLsr1yv4vVj6zR8VqzP+8aeuY5
cPFv1xXSWJBGKf5Tp4WlBt02Uxzth3Hr1rT69CRJoQ2i+QYpYU+UMqWvSLgf7TzahKVlHbMxqbbc
/G8EMRClM1ytnlxWZ+bLCVt7l6SKu6VSDvEtneIivcSS8w4dEZefNrCxSu1HRla8KmqSdxR1hNtf
wbfExon+m35FJ5FvJNoKc40qbpmSnALWnBXouAvvgrbSmTVuamNaZ0M7QkIOXx1gA2e9byJQsyBM
+jk7OUbP6ILV+FNgXlhgPcVZJ/DFtYNnLIqtOUdTWg46GIHOvjY5s/K8Hkoy+Gx0hQet0EdvGCJ9
vciOW5JHz9mM/Bx59C6q03+ujkCBgljbUtPtXdHOfFNE9CjPEVphJ702YV6uLboyP1E6Nkz5pzaR
LdMm/yYLNqHbp57SWvO2TWvW2Wn2ywhn0eMgy+S1ZaHCD8SngclHey1JaeAZgu72H1fnsRw5rDbZ
J2IEAPpteasq+ZY2DLW6m96D9unnUHdm7sy/qZDURlJVEQTyyzzpkVr2vRHBP941dDlidsI843QY
+GKjPOWMPcnLV9zuTHBvZiL3QeQymikQJOLoUPlAAuM6okawcek2ag1/HSYhIkfvIDkhJy/JL0NX
y+mEnWIoxnbHibrduikQyjjKngliHPBLsI/A+DkDF6b/hlt/I8uPQidHkoGn0OLOF0b9fRod8+JS
gDkMNFmHUP+6IsdHT6VPjLJRuAsWKGQyzb2PXnqTAHDJzi2Izz+fW7WgZ1amzxMAc7yhPKSZ0XJa
Xz78+eLPQ7ak/xM1gB79+fDni7o2GKWY/c2nbPDE4WOw1z8fTthtilUoiTDSZk9tHUfEXJfMNFtR
iFO3PIxuMP/n4edr//3050//x9d+/lTr4f/9Z+DmopPXnEqTt+Da4ek/TX2AmUW2SUJ+Gl3DNfXd
lyFpBXAYzCKXlkEoW0BXfj4UuYu32xeNhk9Fee8MGg7nIXXyP38gWV4FaQUvm05GNZCNs0U3nf7z
0INvT4Yeb7AiptNMjnv6+aj6vx/959PYro4mjjwj6fNzlP6fB9OkUU55tAVWhpWebSxXCLP2mYka
+KYcgwq1V8owiBcuD3bCrM9cHv7H14LayI5G3qOlJy63Wk15+PIR53hkKAhtawc9w+Jcs5pgGqsd
W4Ry3yTdxwB0ix6cSOtLl0FCqEoa8UpVJQcE0HvU2daZgqC4Yfsa28xeB+tsJOb/93k0hvM5ev/v
X/j5Vz9/tSu4SgLpFNtZjMYFDfd/P3SUJZ3/wjVbmYFIzj8Pg29yEvrv5ybPAfPRDuHAIr8AfEx8
adWos22DeteeCxBJZ/bz3Hvvldb4GTiXKOvRKHL5EEToH0bSPPRw+GaZtI+WqeMTY9tPRS4IlxgO
dYwt3n7QHEDsZsyu4UBotVP+adYShzIZnS0Ma6rOZBJdnER9YdCxd60lwEaZtCHGKJjnnwcCnqBQ
egPrQ1fVZ+LxHh/CQ6MG1ddbA/xWY57DuQW6Hmrc0Zhl8Eq0AdyaKgxfw8CqGcKl/Rk0BlMifCcN
hKhr0DTGNkJhXCUxGT+xMKc6jDG1IZ7m3hGHHLxuXgzYCtqxPDqwpRCzV2HlTCSRU+Q4SUlkWZh7
25kxjIm62Y5h5jI67m5JYJXHeHhxIs94C/F7Fz2nCjWDWFCKExte8+Do+jFG38TY98yXt+bs76Qx
bsAoiKNVxJzNTM5W2lC3MCXdJ4SgvzUyopPi1EvxLcMFb9I7XYtllhE/FT6yWTvr7FKGNbuxvL2X
19nVBpv2IdrGNip9LPE0ehkyWQ2ZDrL1z7cGrUX4gQq5c1GRRQAG/VJMxAangMmUrfsXxyDOgjXl
5y9ONTK65LB5LBRuF7PUoEcytNbeR9GZCCV5nGcANALtaodS70YLqFfc+NBi0JoeB4xb7Obzj0Yk
9BV3eb2LcragCVCsAy2N4l4sFZtuPed78j/z3Xd1SMqWNtdJzx/Cn4dH+KVwgoKHVAFXU3jTojmh
XCbEVi1lei8rce3nynzntVDbMq/cNfW/GmG0CvdsabuNcjSWsSx9Scuxxcq5eE2DkOa7yT4rrMJB
fkQcQv8HxgqVeFpqLsc3O2/SHaC26TMmH+NWRXMPdfo00fnzJFGIqthwmSV07pNWJsViCEcVT3Y0
KqDSfu08ujhvORua+e6/X4PgxbZN2TipunHpiBAYIYW+95RXrcm9l/sEaeT+89DmUY0FIX1SJvyM
wnajG8XCl0AtqdGSE2tb8DS1gKL2eeU3lzE2053UDbK2pcNzLo3wjESe76HHjgzjUWxcboQ6umSV
E17YYQvzSsuPxWAaUBinVCQ1NYV7m6a3K86ZCow0u4iyqvxtlzWoKmy0d60eYVuovHyotVeQgLKb
vbNIam1Tl9cgqHHzut3SG0Z8JUQs31RdN17Y8MdHM8muenk3gtBgntpj/pCdh1dRm7peO134mw4m
Do5+J+GgegRRR8V8FgZkr2V7MQiGgz4SFyrmeFCdYEzYIc14V4dbyjmTsXuPJFNTasemQ4tF3SdQ
+JhmkYBeJMnlLv9XnSs6GSzrruuF/V9YzaMytHsvbNJJhtgMnSWOenLHXy5nJyapLpfLq916mFLp
TqMaFk5P0rl317Hbp9QN3gGSu0ymGPfwPYSn47VtUAwS1yDXos5TKKlgjpMultiKGfOCixy7SJz7
9qltMnSi3PceQpKvZ6Hd9pyOE83rDn2RkxD9Q1bW/cMow0cnJM/NS21t8okqRzOtva1iR7jxZC83
Bs6dg0czABFF5zE0/bdKTz73Po511O6q13YY6Jr0jqJnbcaLPhyZkTyZHUFTXzjX0tfqMA4DFVB1
kuEvml56rPiXzEb8SAA+R3M+f1Ve9TIoQuBBImAfAzB58RsCNkgmvOzpK3ulfBuwizgqkfYbCe3q
WBv5tWKAeqecpnXDF8+P1dJO2RBJze19V+Oe+1mkAhvRPK8SrAyRenLq1jpob+AIjO2vI0tI1tBt
puFc57za3egOZ9sCB5wJdxtInEN2Q5DQmspIrnro+VsvSmfkYGZgfaitU4ohQSbxf95fLikeQw3d
CeURB+YwRldtXFo7pLA9i/EBjkFdfQxzIm6mjW2z6J/FQkMXmqG/U7u3emGr/byh/BQ5TAAe2tig
6w5sz49D76dwC712W1eu8yvGS78Yp6pDy8J1a6Q09oVH1cBIJdyNuvTw5tDhAB8mZLHayRhiuKxq
Pl2+5rG3OChF9MEPkIulw+2zN033QS8PkZ1hkI1n8Z8reuqtq1eq+ag7TPRj+fBzwc0DY0y6yfDl
9pogiNFeKoONXUgxDhYCH6nHilR7k0MuDw1vzhWDMPJAon+DD6puHGDUDUABu4EiR7KoQbhlVvyg
QS7iL42T/3zUgiGyow4zJLL/NhyB3KEoud4GSNy7ObUSp5haCqwdRT00OMGooTBQC1KAPSH1cex/
jV1YXocYM5uHipaaIEFIz8TLhCV9GDU9gGHl7c0FJweHa7zryfvXRm6yB44XnEFZ9CIJ6KSb/vqR
DDeyNXdBIOAUmnG+iWeKhXOXhkJh0PGGF/nACOxuLvg5OQnS7QFQeosmPs7gROzHkrCU53vnGjIQ
CaTuV1LtereI/glV4/CpYvO1zz1uKCi6Ezk4WwfUmlcwKDMbs3Kb2oS1uPX7LYaEAHvu3rV6UFDD
bVTWxi/aI+ZdNjqTfScS9VTTxNpGwXqQSu6U4NRXaf9pjsOXDKbDuB+wSkME+7Ts3H+2JbWyqsmA
69VbP8anCZYZTyM9PycnAAE7kUErrJhuID1Demx2fWqmiGWg97LefsxL6sa9gpMf3q3BOhR2QR16
NJW7nBFWDuabY6Txno/6yvmzu4rFTFJ7BHUM9vzOENwKnmnXXMwi/YXeA7WJE6uEceHdrIozufBi
fRr6iQDdbTJhbJm1OOZjyjrc3BGDAZtocujABRx8fuvKzW5dD9zeTL/Bz4Tnai7jNT0vjMryN6AX
iHDZtuJk7Hi0wrN/TOBdhV8qycx1UeMjcAo6tHulDoa33Hbm332YHIVAkRTGXF86c3iXIe6zSs5X
WQ+fnstpS7eaxcjCv+4tBZmiqigzt+pjLRgNWlhuoRb6ZDttMGSOz4hpMNa5614FV81WQnIGeUZf
OhMlxIb04vveM/3tUA/nvypGekdrwOwVdeE6Mcp4Z2TvE/1Ca8wK9DKJ1jpTSH+maHHbskY+muXw
0Fptewkt+QAYrHkbMgpK7Jxffaoegeu7K9Y7G0Abct5clKjwOMdO0Ow33K013rS8XwW0QxydWO1a
qADojBE4UwiIjDkWNy1VlZ3tf0QKbMuUNhffjuoHuj7YeuODpnMewSUwMFk2j02SGR+ijffK089Z
pG5V09SbLG9PBqE/kthgGAU430s4JDe2a82BdLkBJW84FVJAPsnBSgz2/AJUvnh2yTJe2LW9dWb0
+LP9+9n0BXLhV3rqt2dSPpgO8PztstgzgBhxCZn7bgkaCDfI9pOcYtwCeNJtCgsJ03Lb8xIGWHl5
HbENMqbS60RMW+XA8mPc2q7n7LfQ9ZsTAR4IKHan8FhvR/oWk7a/022wjVVVHrpsnHh9fEI1nEJ7
AbIf68SXiGiXdQXUUVpVVoXj63VfBc1miOpFrCadVgEYGvi58dV27OCJ2HiWbR7a6VtOjQZplD/x
hAPznphWWf7gbVte2MZK8IUTI9xbrfvbLS37LMY/s2djwZpO2lT0Q8XuhxT0G6VlZV9FZxNHn85d
Mnzowgg3ok4wmE1qP40lz7eyCMYOzV8DFsNmSox47bWYHqPH2cbPFeNEJS9Sg0FFtALD0z+PLgx9
o0NaTro7QWG1ymT+C27ZP2m55gKSNTe5QtzKBcZ7mJpmUODMn5nNdbiLKYEBWaQlPnLefmcoICYj
ZuBs7y2HCPCudb0pUN7/+NO9aLPvUmXgt8lzFdR1MHaxARPbsqFEgkFXlkPWxkK+E6oRG0oHzBWd
0m8RPCJnrIu166Sfiu6VnZXQJc2geehaLAFdffUpglsEYjwIHYf/1nipUkrFNO1ind29RfRYRBNq
rWWr53aWzJfbLWopRD39SzTqr6Qq7aIJe/uK26Bg4wlXBLaaXWV7uza78wQ4oZOgQaxgG6VZs9VQ
X+0+icEr9sAii8e5Kz4imyF6b2MoHEIG1x6aPDlKFkDoG2uInqdJJ0+KbWlT/gtdI9gXSQ34k2I4
xw//mmn+i9piekwjwlGo+Ieos8JtBeiQI1b4zxrUSBk4MXjLkH9Lh8I3SnG+pGu8FkOBGZzi7NXE
TsZR0cUEWtj7g/UAZYFtQVn+WZoxnGHEWl7/rn0278HEHZz+008qPjaZbJ0tZca4wvAVVSY74r4X
uDMQwYKsXTvKu2hGxOUUFVss3mSRKXMbZf9Q5CCX6lX5Yjic0DvB/KVo6X8wiepM3D9d8wnERrB5
tIvkq8kgFndhhsK/9CI5wy9aDRlude7fsBzNfUiHg0xInwlOkfBA5JOMv9PQedGus7f6+W1KGSrV
bW6iLDAklDXDFOtoURO00U5vnNIkgnzpMrbUCTuY8svuIpz5Jba30bNvS7RIBmpnW6MAg9g8JspG
qksoTolbFhcPldVf0BFtMTFBkWLXVATpB2qcVkwWjm5F3MbLcB+MkflmzQhjjj1uUue7SXP35C9j
37liLstx3wNmQLHy1mrrt4Td6BYaxr4swnMwjpsmDTZwUKkENHESApwBIcrpjgGwXdH6xZ6KObOD
nOtOxPAUGX0JfDhuqV7HPPqcjO45xDjYe0Bw2XyhvfX+BdWZYO8kdqkxvYJPRN2MMu43A9/Qc2Z4
D1OCLYVzCw2vNBzi5lRfWvY5oUb3MzUx9bjF1h5rF50WMaPiR8uD+NfY65eJWyfgF+fgRaLehp27
L1m2qIihiwCZgxJ7eOP5PXXca4kltuDQL5J75y1Y05LXOik4teUVhegNF0nnVkQ3xKUmBQCeIztB
m8PQHgCtlE9wacS6D7ijwa8tLASDqngeGhwbRrHuJPh0Gf0Jo/E7R3VaWVQtQi1q1oCe+VloRyRi
XH/5LZYzWWWPCwi2EIImlCJ+ifGMDhzCeCbrdVwM2YIF5u7CXQlUT/+mweQdI9QlLmOGsyLHwwFb
DPjrBO4EfMoZ7Yt2iTrZjGn2ahXNAaPqpxBPg66eqZ0HkwCwfO11sBWVszwxOBObaTr1JetPENCP
U0f9rgsomRqS5tFKog8v9cXK5ia1auHLZ82Qb/P4aypSZ2uawFnsibKzmMSCCnrczYDW2I82ezfJ
Duyq0IG5fzetqHd65EmqXWsvRr0VAs4SbRV/Szd9LmKL2FKu96LrU06ufnbMfYsooPNUVbhHvKT9
S3PjqlvShETG8ChWaIUJcVPblA42uceBS4BWObIZaf2dJZNDx0oHHSJ4ZspCNmy8pujim65jklIP
9RXJ6RGyZ3RolucPhjeAuZGDaOQnJ+ETZ5XOS+TZl1Qb+BzG7l+dNxSiUHDqBcV3uqT+TIuW+pEA
MXBk610pba6KqYggOqg/S0ki1jmNsAjbborCh9RE2Cvn5GZWFO9Eob0zQuedH3JmQpj8okspB5mE
52ay5itgP/QyT6IacgHs50puXLp0UlK/Z9dnDgqba2hi3J8JwPXBdjacotfVssMD4lPjYIE9FVNE
su7ARkwOZC/TYu9A95MLKlqgjWBJqAyqi6wBr2dK9hSKyHvvV+OW0QFv5KZ2j9zUj1llNrQHMbuC
ezAX2aXi7eSZznBIx+7is0gpDHFW4f6SQXdmaT53IbWjDgM5kIi43KBHTcp6RmkDdBiZ3LnTz3nu
mn2Y64escd9TtwTdUuyT8ndoVFeu1c/6B9GDNlmQsiHQRLu8XYmzF6prRqXCFA73IlD1NmK/x2Rz
6ZcjzMNvTvbYZYhi46AiLdOB/KmhgbWps57dATRQxd0VgMInMTjkkV5S2mc630NbffUTfQBMSGkU
w0BdWjeXgrdTnh9p6SYE07xPjFd5ASnOc3nJ1WxRVtWJ9WSwv14Dji3YE2TmwwBNZh7kPkWa4BDY
go5eQBWArkg6Wf3L3FaveHzyTdGy/Y9kLWj98vSp5a7OxuwT7xnQjtACeoBsdPb0OK94Al5wqft5
4t9zM9qUAym2watgGir3CcMwRhKcFisjnt59os42C32mb4My35yQ31+yNQ4MBnNzB3Aw5QrnnDLh
YjawW2HBYJz2NLUmqQkDMLSoxB/3Ys8NK3AGuTtJXS4gODqbObPqM5uk92ZkGA8PZlu61WvBWbFK
ouqQLiWRA+AVN4sRck1CZ2l7ng31G2QtWYGQKqIYnH4fsfmfrZCFetn1PuVGw1rg0mdmqBozduHI
dTLW2drxkmwLiCXCdUcBkQEMcbJgh4ENO8yD/yQjEgXOAgIfWjvim6HolrqFYVbjFG0xxjWo1ina
6Vo5/OO29yH+BgBbDI50XUIbuvbec/k4uAF7RBAkK+GneHebd2+h+Kg+eGvb7rOrsRg4GvU1o6bQ
pOA+M59bc5zB9abknST/etI55njq48ZWw/NeJZmjHijiPQfBiMtYT9GGOcytCmWwHgeBmaTJvuVg
spp6dNZ52Tv3DN7IoS8xZo68GRvnjEQJvNl3bqrurmb7ZqemhKzXg5ce8MV7+S7s40+iXmz7ZfkU
IDhsg8S9dovbt4zHZgft9FmXYJJ8Gl5QOVDFp1ZcWgCKASaYvR8qvGm5/ExmRvKmq455z2LeVfLI
Rciykqh1EDl/qqgMuAuEQBM9Fmtq6vdhDLKyQrHKPMLLgdOQMAsMnmGKNFaBTcNnZXKv9ubsibkd
MSCfaJSRlS8d3Z6YRdAj5wralRl+58iC7CkhnTD/eKlHdStN5GpBUJkyarmD1L5G5av2nkIjFomm
Vr2hg5QVFrI/eH8DB6LoCPEbFvNpqsrSa1vk15beIXbTeXVLRvZWdosJ24sr+5CgUFHtnJ2ipiNc
ADSKDlhjNZnRjlo+cQhqZPmOiSpNEV9JmQKreqxJx9EXwK5RmyQYQ5Wc83jccfZLN0P4VYgA0+sC
9aedkIUCjF05gHbwA7XJXAaSRYo6I3PGHxS7RZtg3jV5+JbhVqCcF89/0T3m3KSp56xyPHDwxhiw
n/PAT7eUVjQ4LLOXwuPUhiEVmxKxbkCN7tyfI0kAJXDhMAqnuOvU+CNymoIRf8d16FWPs7HgweVn
h4xGr2o8rRJf3n8+gxRYbooMHmnITGHjMkqhN2nIDiFLZmAK2pldjFvtRNgxzEKWdIcnOhh2yoHM
U2WMxKns+KfbAQQtXLsWR30dR/9AT2J1U968kB8P+G36105VJzZ3xcHxMfwkNvE2VeFpimKr2wkH
56wolvYem/E4frUpSXYzcUyo/1ABe+kdw+V2FQteuS4kI1XQ0lb2+kHG/QlP5LE30vEeT+O/mpMp
+wJQ18rlntmSHQiCBUnvUimcEhmzNZx5EzotpkgsQTE3puXtAbulAmuzcHaWzhoz058xvWI7AzpA
Y9EvptP+XzwX731g5VvT2GpOCFymw7zpiMNVin39YAGqtDLMHglmHj+4Mipi/ODFi0ebBATLYq//
ChG+5RCfLu1cfEJrn9g36UdvdNKz0xQXSoew2kEcjNMmvzIle6/BYa/tiHbrjGIHEymV/QsOHWoa
9pbDs5HkxjtbzelSeADO7ZlTqBcZTFO45EpzOmeDk9zZVI4Z6vA0BpLdWDHuqz4/sI0+GxrigzEL
AQReUwZqvJuY+0iH2gcto0OJHNTCiOHaB8k0x+M+ifmPbXPeJKZL7ragOTrGZlnlVD6ZPm+zSOfh
Fo2Ft0h+6oWLNBPZG6eD02FP/C4OgISmAzoYkMbK3cHCy0epKeDVFp+J+K64LiNhRCy7/B6iaJ4D
XXOHK0qOSBj8IkD9d5GRTKHwEWYbfIU2pcKoIjqQD43HbW7czUY4HKcYztA8/qPyLF+NXevtHOYP
ZyGNe5bY4RWfLZCc5H3wY3OXxmYM+IH8eB1CCyLfUbfTZmgs9tg1tECGazjH6L7siHu0JGM2sYUH
3Y8iquokb37+7CkacB7B4khh3fKjUxvTFmyrTEwfTbUsGLh10irn3yeEDevwzpEwPlhO/eKU0mQm
Fu2tkaW5m9yHLA/veYahxWLcB8aDo2oNZqsLkwyFpDw29WeVfIpa23A8aTGZfQ97gfo9lfZvK+D3
aAuILkO0EBPtdGta8nO006e2sMl3Ft1r45AonwsosRUQC/xDrNwoImmGfc73vzyPao1ZPThp+o3/
/s0IKOUsk8+Js8V6VN5tCJai4pFk6FTQn+wK3AttPZwmBTtR9hiyiu4l66p1QpUUpHgD1budu9fR
asE5l9ORzMwVyz6G/q7U27SY6XMrsPeiPK9SGXAnATe4UwHsEt736yR01jam+cFFY49DYvVtmYAc
5HDVE1rYUlKPY73r9xmjwbXZJvTm2s1iTlr+hkfGMg2fZC+4teIEdRfJ1mvOjKvGFcFBVvUU26TS
0J60/Fc1MT7XLPjM4+gy12QMAHB+E1fAWAq/VXQfzCA22BSgHYtObofU+T1l4zOGHrKR9a5usbSq
6ZlOXOxoxqNvnFoTiTQLEHuLrMBzXVLx68QS9F0GK6/t+2MeBPY5ZJ9eUMl1ilhQcGZpUgNYseec
87JsClpv4D7YLWxIJjN+XHzkAtG0nzRlkQB058Fjs29QCqv28VBF66BOvUONIV8kRbL3RfKJXlxB
goBjq+3+j1uB1XAI9YmhzfdQwINVD0FjzOGw5QVm+5pIEXZyfiWUfMrD67j852aBD8M7mPfukL7V
mJAp3eVGXQBOwo+zjfsIazVQocHzEXr1PS2JDM42k0GnRGQxkK6dimSj4oU3fHkYpAfDDUscL5gS
vCSpkxJjTTlg4D78iomLcAa9ZxGdEVNj3USh3vsGM2e9NNdxOKZgqo1CFOR527TSIS9VlFhcCR1M
OCvZd1E6OLFExejSKyew2epVBAl7G30oIC0cRbjGVIhJxqDt5NZG1J9n5WsNS6xQRnLuFGgBkj68
CnmLQ2Q8O7gZV5Y1fmRFSg7GSn85Vt0crTb8EjHJSoOTcNduSwELp9FVf1C2eAgm91A2zYtUSNKM
DgEohNeO4y4ho+JP1YQjQCyPBlf/q6R01Jiqm/CSF+oZYeIYdQFCKVuzh9y3JuitwaW5xqOIIrG5
rXL9c2kIUkSEKxl4DrveaUgPeSmpmCrBwIAaJLDDVKlBcBdgr+eCRASFfLQ0+eV+MNj1ccT2mRIT
VOtZ7xoTbsJ4m53SXvjfj0ZKEivFKSwt663RtceL6mbrKPttBH+pJcNt5EoCBKiUQAJJ/za0qrPO
kliJ8GSFfXnWk/kvdvpv3WM4jCrqO9yy2jFRxBXtU9Sa7hzD+mQC+BWKPuBtB+kcmHHuYoulKHZd
BGxF2/q3EXcnwyz9I36emxM21XnSbNsKs380emJ82kCmDf9iAjknI5Q5P4x/E2F6m1VskEMysLO7
H7jJOGlO9TFn5UBbtbDmMmVpSIWs+zGDjNW/+R/9YP11qMRcRT0F4zShrLLR+QrYwq97/D3pDIqX
dIWJfzHYp2KO1lXBaGjANk3sa9xZLRdu1fRoVK610tH4s2695vlCYD9mXARBT9B8NsMrnp4dL4S9
x3xA5E5MLGAkHv5BzYBb2I3MGHPzOQkYJOVI+66HsC5tjyxp8zlm5OUHW8iNhMzi8Cu0siT7mABz
8y0wZ/a/wp/MjQ7k2m67c8bxcT9PwUvnefKsu8MI75C+pWoHCio62nr8DhsnYajmuwgvBb1MUf+M
qx6X2JBeMlbmyU+afT3IW9r5RPAotN02eHPXTjqcDNBlWj93jaYdmMyjZdk+Y5I1FPBVgoEIJ8sd
LelIKQQgvRrydyfaJR8Ksy7Ohle/ITuojeEtQ/2Bx+bfLEc8phbcnSbwfrMqowWbM8aYiZsX1ZIY
lsLRoDJko1veNnMAZaBCRmLrSIDuBiB1+jLh6m+SrmYlaOHaF0ZHh5Oa6axrmI84yoo2pl/8Lir+
gyh7q5mXMtDEohXHzbozNMicgAoqJ0tBl6enuCfkmaKFmXGNcYIWSY1IPAzy72DAVStYRfkVmFu3
3E/aCceNaniPjzO0CSImzsyhzI5pZ22Q5ClB7Aem6Iu4J2tgfCOKVTlOOy8Dk9n2bClgq2+Z0l0q
jxW2c64Gv+PKbHwic+G4t/Oy3A75aG8UO624xzhfxBr83iA+c5rD1gMIDAvTWIGyM6CnAICrvU0y
evtmBqdTcsDYFonxNkwsWrMDB4P4DeQHNDcPq0WpQXwNc/4+z/skLf/qwT2pkO+W2eZ+AmXFN0J+
DS0Gf5JRFjVXMRPnY2H4ZxkT/sowZ/uhcI4inB6LEd6IxLSzcgGXlqJ4Z+8htqNHAglHR47VXvdz
xGzeY6RoM31vX3VcPzfYiYBXAHLSEwpZZz5zvqLSVgKBr6l+brvizHEDUcW0twanH2QNklAjpisY
K5dgnl9YaVoabekOSFjR25gyqyxfDsYpSQTlZLvJYBWwG/vYswlfW4EHvxYOzspS5WM2nN0JrLYT
30RCmKOff5XRx2ioo9XjklOCUzLds1x9lnmNUU3ZYIHwL4iz2FQvGCYjmDFm+s6cfkd7NB7hiorT
5c1RkZVhkpXjpBjHa1R+CO6Qa4uJE/f9+pdC3ano/9yVyfQWZ51ejx0ry0A71oDqF4HST8Y//BSX
LHZvSwh4GNsLEO7XWoc70PHbNPb7w1wYJEHRtDMLYPMcDh9u408rLG8TXZU7A7G2CtwSrK24N/6t
j3ygQXH7RgkqzUPPRTT8TqHr76pfc8JupdIAed3KeVBZ9ItNJw3jqpHbzvrFCirxRA73WRt3A3Qo
Zhdk5/qBi/DsjvYBCzs9VdIhZOMzmR+K5E8lSTvjswgXGcGox10kOWrPJpYj6aMjKQU91QXkJ4X5
xchsY0QxE9GYQs6FzZr+HtFc921Rss8aSMD1EYpp4S8S03CIu5qyQ7oQcwNKlnK8fW3b4Hw1iOJZ
FfPGWSaN2niTWeWTnkEJCtsyOhrVa5aNoMmh9iq2TGyioIyYDGWY4uxFA+M5mVlJhGuhAUp9lswX
p57slDmElCLV48UPs6cwt//l87kik+LzJo9RJtdN5HvAgCCrOwMKbYS8ww6bbF/ttIcs9y+t1N2Z
aOlyUAe4iIp/9jy6+WYu8bSoqbKk8dsC5efb9cMgJQmNsHuhM908VH3xhgGeaFPAGjOjtq6aPNgI
B83ERY5kADAwg3KZ0gywqeGjfVkp8yX8B7+9kG2T7Y0vGdLRJhr6BHYBirwtUfXZZqWbzoVry4vd
1HeGEktHsvUnd+SFalFvh8ZDxqIh8dwCXYhmazPX9pcTkk0kgqsIsHJYYgg1pYgSJlGouACONNII
jXBNY2k083WDJXs1HAxj+huZzXsS2XsONk8jzSGVCsjGWneu7B5vFQpp5AFvi2xkcOKDXtBtGOj0
GFe58qQ6hDYXkotYUgA1D+PcWWVFYOypK/Fgn5qbMe/vZqrqu9GRc7Si5pgz43TytttnYf8gax1v
65KD8DAER8+uvkdGBJRwLy1hLqbgjtBj1t9Kglkc3kfwAYWxYf/CbypTeRQWeg9kmiO7x43yUZzd
Vn3jpnN4klgPqDDYtvR2bYApGpuySL6j0Xgsyuw5sfr3OcA2gCb8Xfqq3Go2ZpW2D/guvpPGT49Y
2bcZWTtlNnTQ9lF78B1nq0YgXlX0RSuQC2+muNhgVElNBh5WSJLrkpgj1PxplWvSK20NaNrHys8g
6xqK2Th1lvGKKed3BK1yGw79rykemQFErwLwLe3OpDPk8zwhFNiYPOY0BwGtkQQG5LZ5dJH4Moro
SuyzaZW+Bylb9AZzLe1L8kM1E4pQ8cn93XX/FGPzajZs1Y2AypKkvVdGd9IpB5ByLD4TD95iLj+8
MUm5JBnwp01kbms7furN91Jkh7mO0wum/DWVZZIINCXr7UG3oPON4as35UfR6JuVWm+tZCPZx+YJ
qzWk0HIzEkHl3P5FZPpZNrh92l6BEbWTrVnimZXMElyn4yApxQNjgn6j0Fy2MU+s6KwSY0Vxa7jl
GuP/Yu88liQ30i39KrReD2gAHA7AzebOIgMhU2uxgUUqaMChxdPPB7LnWvcsRuzvhlZksqoyIxDu
vzjnO+XL3El98kZ+wWzoZLnjbVKj/+4juPiLDO9SiX08AqiElQ9CJrndj73ps0tltDl1z6FidOqu
ueMqz97qiuyKlOgzt94pfH8x/m+96xvYONhbcJbNK1MCMvCQJ1dugoIdDxAHZDNBhYBDspO3fjmw
aV9NGXZtA5t0qjflMPiY59dIguK0q/gSIEzJ3+fUW7u/cz0SjnqWCBKbdZCGgGJ8y6KTnyNsuf16
gzL8GmOc7a29VbP7QmoK3NyEoVHxhuSx3g0mfxNTEdTrKEf5/DguX3bb6becsxtVELFuF/PNgAQs
SJqUIa71iaCxuLQVRpeGsTuPJ6wOIXdxhu2dYMRbgklfvEdmguoA1hQCcop4kegovxpv9dTdLbmr
dz4lueC+o7xcsP4b8igK1rp1ejs2a3EzR0+DyPbdMIgbCafJtTFh+z13vBmjk5NJc7Tq9NeqskPb
vuSZ/vDiLoay1d9VId9SMQaO8t614LipkWoGeUwqrJVo3mChDqFt/YYjKyC7bgJrTJltFVCQIrTi
COt2bi8fAdC/6B4OE5jooHRprsra2A5J/+FmBQOVcbrqurzclX1nB0uHINnbWikIDN+XfqAs8aYt
I+gp1QJEhs+pyZTWJv4pMDRi136YIcCNqLeQf2K78Urc1cV3ypY+SHzP3jkomLJVimcV8zdRKBQe
3fTUJwuvHUOECyScl7ktlxXoimN5RYN5IMVmU1sX0OZd6znx0cEx2jYD4TF9tmcWlmAT1uwg49jB
QUeGsMVY9xkRJZWE3rt0oCkO5DBvBv/FZFS/1y6rxwp61gnfc1mRfYuioYGL0r7oShUoWkFGRMSb
eyvdIUfhjCsWdfKsILQa9bOsoZZg5ewdGCh9Gp6KmHvbTA1uJVd6Fz7FSChQrYYJm9+u7Q+psD+j
cWayRXBmXmO6BcThgT1nbjDdJ8l4GFOyS/VK8ZoThwxxT3/U2uMNKWtCMTL5E43ux+KTlUPCKOs9
2ufYKrgiZHZ1XbGQ3+Qdl0Al5Nes3lOwFzZmmgCs1mogs5/A9aabCYVQINDwB5Nhoo7xVsOWDTmu
IPGoYyM4gUcLCHTA9Bdjx/Lj+LV3PJc46+LIrTcHIjLI+1QPhmDGiwFDNc4ezoRBOml2pddcM3Yb
WOlz/5mZPhrHbuHRtAym4GNNQAm1QtvngBABmrKwo5ysvZ8JJDx5PWT1WFjrWImzp3qeclJLlxTu
PznICZPATt534ltW/a/kjdgNhesHVvalfQb6pBZtcpQUSYjWkcaw36gBZheBW87gkleZldjPiJbm
DiGNO0RT6VsTzZLj+rjcWCi0JdFPEWoJdNhi16ED2xhRaexmwfJS2OberFoLyoR3twy1vbci6ArV
IjZdP20cUdzJ6M0b22vQKJcuQL20fjbCXwaLd8IuHmlgiWRNmS27udymMn3uJTu+Ric/eErebGKT
4CX2xC1YlgSpAgBBDctujtkHJYm2D6Yhnokmq9zi0qvwsehYc76SIVzzSuyzbuWd1h9lz6k9o88a
XNRzngXcCkX6Ep3rCAllO7slC7f4uezbQ78eKH5xaTT9d2TP8K950Yme5nXhaJPfvjbOlhbebkjS
X5naej/YJsIxJwOPsdBzc3VcF03v3jDkPEp8gSeEo5iQQ5P632H4XLsYWhmRXLM445BWSMbzEHh2
/O5I422ig9i5Q/WC3POxVWaHQ+xBWW2zW+z+157wgtYZqRxOiRRF87DlK5gDPQjyH/foe153ZIGy
8D7xl08PE8qfwiJPAF4ji6tITEdmMN9Im7Zl9MnxBUZ8xeCs7snzsmb9jd56MT+sbpc4nV8XK0fI
8945I0tRSFmmPiaQk5zC3ccRoi6tLhFGIF6M9Ik6n2+nOvWYLfG1gCEFSuxsyBBY+uxOcZD06BgL
mNJiPeCxfS7hoemzw6CK95qqIJmiy3nJ3q2FI8mYdpX/3ti05WMIBUPEn5nBPfRVl+6lTu7rd6mj
O8t6jcQHn7jTyC2YwwCCz8hmUJ2Q1NxQGAWpbj5dYBItyY7jK4ZZAvz64VkN0zVr+kD7q6CCbxFu
cj+Wb3XNq9DTDsi2uQTlkDk5yeFo3mRIdWrupw71sLUVJbnlt+xGtlKClMitewqPj2Zwtn54FzLK
VJFzLyGVlIKCYVUlEHMPAju8DHNwxknxiIN78vrfSLAGHZSYieNNglFZRzdND70dv0oNxoFCteeV
oSN9r9bAc6460dv72JueojY7lRk6zvqut4dv23q2iDviNLkok2ybZnw8oY46Lqm5ET3KfBEb/k1f
3swzLdB/pbEiG+vm/0saqy3/ep3+zjwNzt35j5+/ftvNufj5j39cVG2ZnP8gkPWPw0+zoEOkyT3/
azjr+vt/zn8lsKo/XZuYVRpDz3QkjoD/zGaVf6KAZ6cnHdND8eyQilpWTRf/xz8c+aftSYVuTQrb
tol1/ccfbdX/9SX7T+n6rmC8iCzPFMr6/8lmtS2H74y6ZA1xPX4T1mpbnrR85QnLxsrDINDm61/n
h6SMyHK1/ptnszyxXcFcdDSMe7P4DZNe3ydR/WyRu3AIy/qNR3nZAQUJ2Szmp3kcx4eBKOtrM5Q7
kG4EhretwnVT42BD28IeGw7JUsAK7c2vLq4I35kFYvKZ5YDjLYdayfSByRn8bMVpp4popSkmP+tW
MZ5N+TAy4LtIhJhOsd3cxuBMI+1XL9zlX43iuHNNzpGKseIs2fM0n7VG9JbMyBWz/C5pswGUZWTt
wpjQKpfcRAMH94vTcVFI3OubpiAYwR713VRXy+WCDBBnwhRe6RRY1tywR0xNpq2xl+9kmgAwn+Gz
oLfg8sF+3MyNwpJARkWidlTX5eVkWfMtZSfXOsgYf6rkVWNF0c6wCnpzAldvkbFMG1mX4dGBWqam
+Iym86fKotdFj8NrXEjQH+SLJdlvM+jrbKEPABTFpnshs7qI6lOb1OfCJxNpmSPGJik3JImTRs5N
RiVX3BYV+Tq4HqbIfC7MozSijoSuklQcgXzPrxyif3KmVqrf+wPMqgTsIkd2Nu/snFIKVcSmtHN3
m7bJs8NfzTJGPRWqXSVxRHC71r1bVQuab3VMmakdYNh1R+Rt0BwUIUZVBvwjHAEhZPmVSQiCT+Gz
9XLWCKOPcYX1axYlUwC4nJkQSyz2iPN95mFudJqMurFctf2K/KNJg2dPY+y95qjWVqttmXSOl7Zw
fxZkHnA2v5j/E1ZRzqzOQ5YHfs2gaTFEz104Z+iiLNJWlpbFpDsN7NqZtnq6zp5TtMP1AEFDN1tP
zLRPg8vUcTQh0Ln0ZBF2RhAlOgD5Om2HoSJnxCi2eDewDmv71hFTH3SgkCbhwVZpufS0hg6B5KEi
VKYLYVrm+LqZpSCXSuZDlEiwE4r4ixTsR6XhUw+DZ+3hrbD6pA1nN1Mvt7GD7qrtfssJgjgISUiO
FdYTAaRqC828vEo7otlw2Oa7cqhIuOgz/w79E/5bhbbbNRi4m4Sfe6x+mDSdRcQsPUS8uabeVEHb
6zuHrKSbXRcq54hKfCYRpcXc3fcMG8Axb4ymAITJ5P3SL1ocnqgUanEww2TnV1F/jmfgO35mv7ve
YAHrQD0HkXvdaEBmZr9QC5Y8+HhuCwZaiwkfFgHjQqDD+JR3o7HrRvsVGLx5bBZmRbOmwhwX+kAx
yWe/AEgDsdjfjzFd+aIYq/jW8qqi+ewMbCGNbBkuqsFFtEFaStHeEIJ0nOvsR6Q+ZNA4d08RE5Ch
rj9lCOx9QqfYmcsdyZfNRPeh6bn52XrSBxqMSwkgkzaa07M1lqfFIDFGFDVIWNN/6RNxRPqqX5ye
6VAq0BobTHcOfRvdoQQwtyHTWH8sr9CJ2BhY2C77efneCEzQUBa+ZbE8kAZbfFpl/uOmzEWHpH6w
0D9s0TG+yLgkgzQqySYO26PDFAzAsc1Ypiw+fJF8OXmQ+cujBkkTzb2+Zn6/KV12D1nTZtssQhS7
AIrZwVCgXeopwggzQmQnSmKrPKIIsaPnoWBhZJA/nY/o5pIJhChGehT/JCOFUbRF63FPM5htk8b6
aYV46WUx75AOVScX9Noisbrnb6Ixapxiq4nDQrS59PgC+t+pR4DSmAaPslrPhJTp1ZJqHYTd8j3W
N2U2BvxpW/hxLIWRYmSeRxfCu7wZfeiMGVysKr+uCtUdGOmQ+IKYeDbA1hVN9Uzs6H0TEQmClZEZ
Sn/ou/l3DudHj0mGCUQdreNwwHt9yBr/25kSchHD7s0ep4NvuY/Iqx50f7OMLCPWDKbY7Zfruccb
EROiNDTJgxs+1Bo3GwooyCLrmqBBZ4rEp3kyAWJeDJNvXeWRgdLOTOCtjeMhtnAi0tcvxEKcuNs2
dqWDvlFvZgnTIMNDm9hlELKzwBrLNEAwsfIBNoYzW47ZBs60HNxl5tHzyPtRlnXGyUHdW3O0hyaq
S6hgIPbASBXuTcoGlu5aHBQ+/mzREOtXMow5ZrsjH1C9y5fkZJgmIpImZ4OAHRchNe5eHt96H00c
xtar01fAn9exuFFa53b2z4lwCUBASGOwmA3YnH61Tc0ea029Mws2973CGWLqOKPTbkPMbs0m6pEE
jBnJVM2YQmGLGTTrCf4qLLhiGj/jcQphp1lrLFZ/pyksLp3CuUMGsRliaLNGmyzHKF1+4ny8mMzs
W1iFQexKy1ElEniZE2mQ5F3R6GBEWx5RpiHJ9gt0ZOq7mpJPG5RA4KvoSLXfBlkXnr2lvpY+LAJm
oasANbxxYmdg14o1Q+nm1XC842TK7pS/+4nz7ZKlc72410m1MvE4qwM7a9/TSuG18uS4WdiLbpJa
3w9mbYOE4wFng4/EwcFN2UAulq7BBRHbPMCut++kKo8kFA9AonC4uR0V0nAKWx6v1Fr2YwH7wT/Q
zRcnG4vf7M5ftmzeegUdxff6+ViHxo/pxHfhJK6wQGWPrY/d1bZP6LyKo8WnNbDMrr0at2mDRlZN
mAvCkDmwzmjtpXohxXbXtI2PUJFVb5VDiLTL7pDNCULupUXca7LFsCPaWrMKrxBbMjSa+Z5WQL5s
6hdeidte5RDYR+er7IHyWSJ/KemVDsLHhGxjvQoUNKiAnSKJYCRxLyba/76ciaodz5bp09ARD9V0
3W9es4tuLPnYmMRtuTBxLIFZwAbABPbjbQzLO/ySN3j+mY+48QuxsMiEY3N5rBFt4zh8K1pAUzHm
AnYHeLstnumLsGMnuLAxC6ZB4+jvsucwRtNp6Jg4TI8Y37b5JU8Lj3iZDswk2CBWmH1p42a3zfYD
nmFPEBDud/O8NyTC2bxTgZObvKw+hxKmQ/c4Tgh0yCZspHjtUpICx15cDk2VngTD+gtpiyNlFbvi
Ec41PuSN2VYfyF62M8TIHcEYP3EaI+A1f0aBO8ecZ1SlmbBPhSn/Bt6MK+GGG7CB29595Ov/rZb+
S82tsUM54yzFe0hBNkEcqkMygtwGsJo9WYAUEH4WJaHzXoN/MizJP5o09hbMAJ/SyT69OLZv6qL+
EIt/EGq6HsLxm9BG9raZuUr18NWM01PDx05q45Md20PbMI5OS/fJj6ec+CaLWF/Jisc0u2/ED99k
2qbAWjgAm7Z+dvBcnEhBpNQTO9TFsnvLHOZeVUpwqD+9SpE+hldgg4ZDi1rHWOzfzDf9PUJLK0aW
pkR477t49XSOutgMb9wmbIgND6rJQx/OeIRuNVCNn57cIT+aExNFx5bXRGk51z0AC1YAdwzztuWC
TciNyVHqSbuYi08VeT4bXwLoy/SXXIioZV9kIK5dXGQBFEi5tYIiLXb5qpB3jVa3goI7Rpa1L6vo
rEy/3znGco/y4c5Qxs7Nlu3EKQruGB9HAx+hTq0P1jJOQq9NKs2G/Eyy7vKtNFfZTXcvW5hVQn3l
cMbzevkcCd2qTeNoJu5NUrI1Gcl+CZDBrpP0b3/lsiEO/FxWjtYgT1FTMM2JcMe6WfyStcu9US/X
MfwOYDW4zh37EgwP4akwYZiFdXj8MY5wtzAX7AcH9VRRbguEKbs5XZ51YV9nheTnh5Soy71A1nYR
QV9H4MYHykv1pR+i5DF4CdpVGr91FrKqvYQvJglw1eQJdI63G1V4TJHM8qCF95VaPoY167cuz33p
k46ZPLFZRd+AF4FaKOFoJ5OkKswPTsn7uaoxfhgFhFCf2ih05dHs/I/egyJqwrtJySLNO/YZw4Al
zGrUJ1nNacDBTf0OpXKmpplqtRJN9TUxwgUjji5I1sH64MR9wP/82y3TFWascT+vuHIDVqDmJKAx
ezC557cpMyTPI4iBbpnoCwan0k4/Rx/FWWMSQbZW3pM1n3NrGoOyWB6dAQRUBvgSqkZg9XjC5ybF
iQSjXDf8ySvcaZMSl2pEwruMK1xNdf88FqhCfPJ3CvZHm2H03G34xN7qRifw2R2XhKGUOM6JWzQF
GD4NLT55e2I4fFN6nFGtiTK9eBTcm+TXwQJpeAw4J27GmYl7UxFbgr+JXsKVN2EIxtvEOnrRC442
4IP5Htj/S5a1d/HcfYqJWdcyeE/VEteXka2em7kFsRn1WIfDlXhk8INjTkpMVexbNtC41ftphwy5
Susbw8FzZbFBu2g5Dm9mr0faPL6ue6zHKuciIfnsep5wbERJ0EwzXDGwGWPLjL/GP3VgSbSvFioY
tvAI+R0/2Q9FGR/GRjBK85ohGBRyVlhlP6UdOS+jpcoTgVLcPNfNYkz7ptHAUsOJWeVfxWsTA0yw
KFCXBgxHvEncqjkgjtjHmmxg0+Nz3q0yqTLMAzGBIbFn+VsRC9V3N90EvHwU5PZxzQQYnwiS5tzn
OwtSL7z2SysLkMFeFxN78lL2x9kkKFPjsA1mui0f6njcPDsd08glw3SURUQmrCit0GY5bKeCBDeJ
+yD1qL7r5kH21KNZjaQ1PYTEmhAeD3cjgZ+zEKBoueo7Xrl+namC1OBqLZExQ9FILiwyAbAhTt9W
Er+OPt1Jj8cBcJy7OqlnZtjx8skulkKb+hhlifPBpgdEEGObdd1510iW8wWBY1tf6TcD6z8bDn2x
bra1TayGD5pqovTfNTN0/6J4FQnnhyTqYT3yVYYBnzjirouxZVrlbxgBBefNw7M8U6phickSxMIx
5KDCmMEoAWt1oePkFQkTKPgRj0Xs/uz0w0vBnuhJny0SSr2pmg9qRuQqoYkznBmQgkl2eoCDdN1D
AUWcb0s7vo5ROBGVMWMkAULufZQOy57Kaaun0WWlN9g0JSCY8otplVp5zJC5olpcnRKXF1gEc6QV
4rvuGZRjHMiq9VcOlk6/xP1Ov8IVyzx+ulSsvy9ShLgXuaceBw4uGy+J7k3/GC7Ntcfdw/o9/DUb
cW8VdM/1VL3RHx68Go9mV2EKM3KUjgPWjyyjVZgwoS1h/YbuFGttwYCokzOrdie8mRb93bslgHPU
9IDfEPQm6H4oxwTczD6NuZ+mhHvWe3KhBxGPjXAUoHrY0ltV/B7oFOBDkuyrLux4T1NMhcyKfkqh
nAzGa14w6Uiy+dqzOGRblZ9QnL8MBSaHfJVZ2+w1J0Mw/r6HvU7JZOF5QvnOE46xp5/xhHF8v/E9
p2uvMlIIME7vuvDKR2d0XGZcjOSXHXj2d5Uxo/zWGVre6XPqoaPptT5F6HLZxBhKCP1xE1Myzc/K
oPWwLPgjMuAYBVXd2dHtMHy5LnOIcuB5ixaUuTP7zw6dO/HG5NngQG39cQpihJa2iU27m35ZU2s2
zlR0woz3qWk8AU/Th/zCRRp4XIxuH7PdvYACBbdRylOnF9INrJweqL7XjWlehhLlw+TjNotKPF9j
CZI8zDBIEQy0COsDHhYeeV5krjXeRmu0diocm52GqnKMXBKJpgo2DRW7Dq4itgCbgdkpcNeConSx
sUpH2d5dYrnFadhdpD3Ktdlbdggkfv3lC2TStM3yNnuIgH448qs26nGPgwvjgrlGvoH2Czz8+tkQ
PvmisWn+k3cRxw+Fyghp0sCv0sLa2BMGvAQ9xUVX65C9wC5siOzseR0wQafbsmW7FF4xSIIMP+MW
GxmUki7WBWNB8RiBX2G4l2wbOz/3aiJ6UzdHdr8cDEylEUuhlqxydYaTce3Z+QuIXfbwy7Lqxw16
GPVKC0bxXRy7HMyB3YPlMxhV2TGEfzNDsURg3VUmUcCEa07ngFILuwFCIWcPxgHt3Hw1KpjLlgsA
gKj4saWoctNH0YUFYm17F/NR32JhiYO84u3oOC6HJHpM3ds8y/Igd0ykUbsR9iCRpHERxPF4jpCu
1B09hCAvqm/5iYm6paN38jdz5CcuC31uG3tryeHRH1pJMjSpgvBoTc7lTWEybJSl8V0OTQio7AGj
BkwzjR/GUOFNscSs7T3uUnu58+umQ7VdvieRRwAG18mC7YeF/1qOMbIcSc/w2MDSUbS3TH7pnsYW
YABVFunlTG87NJvl6tjue39T8AbBUkDrbY6/LneIoolyo+IgoKTPHkNFZ1jF2v46MuQvi+JOH7wC
7QBPSODjWmG8FGKg4OLlAvbJXAL0M0dvPk9P0BbzR1ejwOl4DxsIhcRIoIV2JoZvs3ViBwl1QbVv
PUWdx3QJjzPyPCq6qeRhrDSngGm/m3jHONtW/yPVnAhfMhCtiFHxNF1QDD/QgS487vSZLVocIsAw
GRXE5RI7Gir699Tkwl21CLrDgJdQAPkzsrzRxeVSlqQL01ud22FP+6CZhfR0ewuaOauRb1VUvpYh
O0xNQemncUsUhXi3DYoPymng78P83tTGDaC328quA7Por9BK3dDiaDzTPKeqQxMRASMcTMowDBVt
pX6FQTvud1a/xQF+HJ2EiKhq2aUGWgxc0FGQwvTodRRuR1t+EYyXA+2at3JGgCt9hMm2Kb+S7Mm0
2elaioJhcnD22LQoYUnIT0wdEmFQ/usfqVuhX+PjH2TkTCxJ8pOvExhsC99hQwJ847wamj84HSjh
JqY/8D+ow8aYFKmEB8bmfJzUth9sTHBajJhxcW3ULqTdeKEBVikq22pHGAEXck32bYKxruOsD/CG
vHmzeOw62K9cfKj0+fxVvcJJ77/O0sj3oJhBVIiS6gFGaSW+sg5SiAg15uxQX9arI09l3VPijWQY
MPApHBSFQ3QynYEezsQhWwOrCP3m10zrO6aR/AwDtS2GIu4taonSn76mBqWM76sgShFnpH75WZv8
eCG7/iCUtyoj4hTqCLnhrbqLh/QxMUqPbCAYCzJD8xfdq6Tas1eCqVlFEEUUD+NGFGGLfBs8I7Lh
WiMSRTlYbcwBF3lus+/3dwm7DHyEBummNjNjog5PPuibixzaJMIXSH2M5mtcYpuugTNG/JNXBO5g
EimrWYO76h5O3XLBA87nxzJelOJTvqxKVLSB9FLo9y0zwfLeXOmFuGYPASfLkoFEpfZlSXHYG/ob
VXWz8eAIwcujdfCFs5E6eSTf7xF2wIn448fU43UbpYG/Qe+9wfnpq36vMj7ZWYWHmaQazuv5xqjo
/J1m+BbK3nYtNemM8yYWrwif0Tk43dlFB7HY1SvGK+6wdjiPmWOTbFUdBzCnCDXhAjB1glujcbXa
GldLSq8DIiC571EwFJFK9n5mBRHSCeKCF5jysPcV+U6p5qf1YvN3HR04DEwv0vtIMtp0WCNsDJ9+
NJR73agzCSFE3YCdDOspqGX23lI7lemKXBIkQRlUyKxRvK0jOHLIE/qe4IjdzSNvbxSmXzA2sBED
XOXQ+amqicml7s5hzoLP4VXHWwK8GFuqu+b3gmqFEiecVf75JMOHv+S9c8eT2jEZuUBkugYH/Bb+
ehbEK87RlVduzKZHe1yEUsTb1uVrpII8jVZ8gp36URfLLuuxQHANMzKvocGjgEBPkoIZJV8Xs2EZ
VLe5wn8fY3faUFBisRREQub+p58vCPgZU2rujQuTaeIGENNqbTosMmWD1a654RGbIDPLKmhRlwiO
Qrya8sHNwzuKcQEbNb9amg8yMggt8bJLd0R3lCQ2z2lna8RXzaWloQgt4ttko8wUENxcOoWn0be6
Fc2hee/QSjnevelwy9ktJP5mkXsMhXAhQ9LjoL88GmZ6jgAHQowgU3zmngRRQtyPF10nyAqd8rnq
eYNbWfwWgl/Emq+SEMOHLL+WEW9Gr3nT5oFIZ2P46dT6ocD8R3qMce116blzyfrUxFN0Vr41GhQJ
i/jbscoq/O7vz49AaUjvUXv4BZu6/M6LAhtLi1q+9cTzNHFHDSGRzsrapTFP9dRSFrXZfap+myj5
yWYpSESx70SdfM4aCljvPYIJeq+K3ifehr9zKsknKS76dSDheyySW6MK+aStlk3qni7mVVYlo4xo
bZKNc5ViL+XxgYuOhyQ08huVYtLh5uopr+ybxHVv2xSyYMpLO6MzXJ9CDrD1zWITSniefje18TZb
DqCL1dlqEwXm5Wuu6FxtoGbjyTKIlCEZPq4jlGp6fa59dCBmbCBKqUlVVe8JinjswL51kTRkrXjg
K3JMR6tq2+Pt2PpdFcSDweWj4q1XcvkrPV/CwmP2BIu5NlC9AgbCciT31kTeSUU6bGuJKXDWp8Gq
pyPLgoAPz3s9ssZCi01eDg0cnkRiRvjZYiOdN7ZVPBQShXpsUWx6T2HcXXYrGLXqOh9roHk2J/CE
wNXiXZjzOo+cVkxmHuM2OywpJxYUSoHCO4QzHp27nP/CM5wv4pOmmWY+86ONi6R96oihWX+RuBLQ
GjLXtOWEt2ZenDJUP/n4hI2ctDc+rmyt8cx4WJtRGz4qVqhuTMaTixAuHkjGA92+E217YEFv7Baz
NGjS4DDQNMlFkdLSsgIbR+O7yvm8TOiEjREJUAjGGM5ivl+sqaMZ96bAUtKC4Uu/E1fZUb2D52Tu
IOLXelm2Fd0ZRjRMumDp7/WKQkM8Vq6e5zB6LsLp3oHOYJLym3RY+ezKpAtivVHxzSct1psyRqpc
8fM7Hi1yZkRnF7gM6TvWl4UnfbNExjltNfw4tbqLuqM3h5JiQ9M3+c6Li4XmAu5DtsWjCzqu7clT
DoevHpyJyd5hV/rz6zTQWydHaG9QkjTa7C4VBPAk92GnLh3Cj+zGwwblmIfGSJ+8geWppbd2aXwx
qTgsAwJdmpYOuzvut/qKzJhiDu9QpvE2ugOxt0ysZHJrr4k5hRNfLoPCUqOuvCG8XbR/CQtim6Ni
amN8xon9vuqtkti4ajJ4Odxh26ZwSGNHHKrNbtxY76RlMMeN5YYa9R39a7OJ1YtfU9UtzH7MFgmj
PfMpjmkavfLBzxtjT0bjwWrQV9Pk8R7TM5e2pmHME8jlqOhxl3VGXOxw5BHA3IobRlefDXupwJHp
4zLgPakIBgz6xfvAGE0awK2Fc5h+gX0oljLKPJikJ9sS9d7NfbBf3ftgvoz09xeAxkFj8mF04M8I
XKSlMkBgOPndNNruKTYZdzjexKeTSi21e7SZJLtbln1nFZ9oMSjkeEz5HFDte8vJUAM6udhwLzw+
MmMHsppg14CBJay3mnra8dNH9tZvTbQGXCIpObht8oCO4MqAJdEW5CSn7RyxBAJl1HPrr2eu6Q4c
von7pNEuVDE4pE6u3no1vjVNCtAqo3fEsjkpipWFOUjgEX1d4GncogbG3ZXgYptEyKISTWhlP0Ma
EVu10opYhuCztrCBro42TA+CE68GR06pQvbFsJi3MuqPpHnw48fTQ4pSUC8MzerZ2ZSRiTozphor
EfqXdQSlnprTqQz0eogl21Gskgm+nqFkpgc7tsp5TVMm+MKAgTZF/OcseedZeU5yoj0SG4m2Sf/g
KOzAzpqvPDv4tsaeWh34x24maelILx4Zg7XLCr0EHlgDUfU3sxJ8HEufTwAplU6RYXWIAPYVkCVW
OqsK2VzVDnESITKmMm2IwGHucpHp5TB7HIaiLQN3JEM49RzgA9wgWdWg4JlekpmMmtgkvynuis1/
ae/+n7R3tvl/Et89Duf889x8/5vcbv0tf+vthPmnRBwnFH2HRPvgev+ptzP/dBxHeArIorR8KVHC
/VNv569fMmELKyEkAnG+8k+5nef8yb8KLMYkG69f+B///W9R4N3fGrr2f/v3P8q+uKtA0yGe861/
k9rxhzv8pXxngnhnPHIO3/S/Su2Qy1lVCLJ7N3a0GoU0T3/9w5LTwrw/Yrkz+3F/SqyDxWc8deiu
lbwpSOO5zQqsTC6hH6TSOc4+F317QzX0ahewAGVlXfeh/xbH8EoL8h2uh3nmaMx79jH9bN4vcJM2
A5qjRNThyTKX8BQNsdj5nrs6ccanjAsjSAeV3MnRUAAdiMUiYYGBmZsAFKmND2/lulvl7KGgFjvT
kuo+JE3bYMS5tYoI3XTmlsxLGdFVd6Xnd4fK6a6jvtT7BILzKY4yVGZGS0cINprlsIcMRvFJL2Ji
WkKgdxs4IAF3gX2MWVlfVgWfswZjBIqCTJxcr/3nP1D2BQZny9EKVXqJGW1FBDAab1ImxjATOdiJ
CqDw7JrLlC7n0iOSJgBhgwCDJJCHf3n4/vkm/+ub6vjrE8UC6n8pKF38265ExmnyZEmp0KH9+9sq
CkwA86LDrRMyMsRkej3EoeYgYhEtvaZg4Ww8p3YBwhdY1n3qhq/84CiR5qgNsH6Y16rW83V8bO1V
pkddty1DvmWo/b81prkDY9jwRkq03sMCM2Yq4+k6xArD6gD8cAVLbi5947pZseOuBoWOH5M6yO36
HZV9e+qlfBtTB25vT1iabfisYBKmZhJ5y5487CsPFep1qMm7yQjE2mjhr9mAzZtPCgHJwPKeUOic
/QFJ05tGJPHjVJnZ3kgJ0DOd5mRkoU+HZfmnKfeOdkhYRdrF5pUBjYH5VNrveMtJB6zLJhBfhs7K
a3Kh1aX/P7k6ryU5lW2LfhERmCSB1y5fQJm2kl4IaWsL7z1ffwfo3Hsi7ktG9TYtdXWRuXKtOceU
JuG78ww3B5yOES7cVvIct2UHCh7DYvsaE2WTmf/0VQuXSTHihzPlH41hapcxMb4TUAeJUoVQqjqJ
ubq7GPjXAvOMIMZbRw73rs/3No2SO0xf7MlzJMiIgMoTYrIIzPGPRQ6pr7UTaCMbtL/lQO8kUoUk
eKxvO+g5iW/m46fS1YlbB8S6qJjDaU5k/bkN5Idut91N1KK94B0E2iLDX/wdAtwXsOTx05BMESUu
7YTJKwWm2oYJHB5y3ZXSfuhNYXzEPU02pUS5MczUttn6CA6SZAg6HSMPH+YU0+k/9aS69FZtepjh
QZPoM9o/TVAHB2WGa1i5oOfALZ+bhL0KJFZmw1Sqxdu6Vy1yTdQrw37jHeyFdooEZpg8lQHZWOPv
IRiiW6YMdwIfCZ8XlXiIPLeRNCWkFOSzikfE8EnNyJm3l8UHcptnbZPdknItCwzjsqI4pA4nv3BC
4i+sODikM/N0G/K+lRbKBU5NcIqS9N1Q0tSnbwd9nMydxKmPqT4ijMnb0ON/0y+zJOhUMOizxkVz
lZwILjuqzwuztOscMkvVuoKf1tRiAtBALQgSsPZ2DkcCWyRDFKhlgJtYlvqCC8chd1hVUe5ExnsH
TrmmW0EdOF3RN0cI7kdm+GzE9xkN5zWwmFLY2VtTBtNbW9H7DwQxLMxNtIPZonXJaM9x9VfM24z6
c5eacnroNrPIJZqna7gEqIxn7Suix36xloTNABnHi8jI9Uw7MnRgwL5GyDyQlDo3x7CXdwi0jBmw
JZ5kQBcpjpzwnsdOx87lMLSp0OEtjf1OdyLHoHezNNBnlihvEj/ysAxfkpCdHwiMevy0TKkElJhH
DZgihkNsNcljMqfmd0bvuvFGq7N8CcTan9naETSN3UWqQwU2IegPisbxUxTparXJjFNpEkw4a4t9
UIQa7SVdZaOwkxtKt/kexQWmO0a3DChrfQ9tl46VkbU0lqYSR25ff89zU1khV62froI28kqZMRkq
PtF1ATqOZChwCS7DsiPBxRdhH3vhksbQfigIKzFhmB4BFqumtnpkgwpFoYZ1Z1EXgPhOByZXYuOV
64m08k8VTam81pYfU9AjwtHD8JkN9cWhz74v45WlTvsDndfkPCxmQtS9aBIb61cq7S+ltAzXTDVy
UBvQjqBiF7/MmOhMefvUk9ivQSGTU94r7wO5jKV02Jk6rFx1X6MOXSIkMHnz2Tn4us3R7nYzg/1j
XdiACHTGxEGtth9BvNzaofpD6FN5bhyyknOa+nAoACyiyMWnEqR/+hxpVjjmmZvN+bMM+uhZoQ40
oQWRa3RpGiZTsobNQDZejAUqR+Izl7pAVs9Yr17mfzB8IxWpfkiBSh0DEhgBO0GfpMwOt1mUcwB/
TeSIy81ec8S25wrXrM611NPXqAt9tuVO60YJcS9m38raX6QSW8fJaDSvZ+eBsEYUcIo6Q22rfl/b
obyuY4RjmrQ/Qr16TnOvnPnpRz/pJj5odtwf6tbq3G1pR2/iIHkEAVPujnLrpI0mfi0t6jxNyT+1
EFxoPOmGH4DC29PNUX+xh7wgWCMz3PlVgmb8MCuVcaNG2NCQ00o0J+e4fbC6YxVhysIjb2NRQA/y
982qsnyd06uuMxqLO+fSJ5UJ/2LfD249mPeJwa9XOsNbV2iOS8gT+DR+RocsssoMdULZWYaAyV9t
GuVBzEXlyTDu0MwBjesdwdhZFde8qQEO9YJeS+sA7tCWKELimAURsBIrJ8Ms4pmjWnW8QknaYzpQ
ytXNgCQPUDm0oH8N5uPnZJrT+QXz2sQHT9oAJmMu0lE8wmOInP2g9pUb4AKUjq35KNzHl36W5p4j
7ZBCP/TidaEFhHAkRHhSC3EkElJf0ZU/4pGDodJzxx9y5xsW8sVR0VwrkduTrzqo+eSvYAuG5Rie
p5lntFW1B012Gy1xpPmlbb0qWbQcsrwjVEoh0C6FBbkjP2hNDcJIEgMgKDCoOiKjOc0A8BJlhu1u
C6z1Fymj8V5MsTuMdeonhX2txpDZulj6+oQhnHyFNNQR32Xk5LRYJIFO4s3oZEudYOM7rBJbR7jK
MhIshgWqfihI/sZ+nbtpwEl29epthdiP5IjAzYJ9/ZQ1szPspzi7VajXT6jWlWsXW58zt4hzSHiR
OmSDrw5afi9QDQarYKDFeIbqtVJo/znNqUBd6Ov9p+zG1q84y2ayjs5RlZ0UfD8XQ4HWXFdxdxgK
5PlFJJQD0tgABCMHUmn5iKO+qjZCSW7gIUBHoqJHaBmQjml3qMtx8jtBfJymceOmRVLeVKspIVbB
4mWAtVOXUp4Nxcjfiqr1kGbDdoBwWFoJZnt6jK/EqZzAaCUfOdbspsFOVzdjtZ8SUXizyX6ZclKT
wW679Vzdlt6Ozvbwj5rm/S062WUsv9fR9yyYCR0eSe8iGyP8kPPNLLKbVUGyH6Oi9rH3fs8U9bhF
whm9k7918yGEerEjZ57ACSc0PqIUFEdCPEKq2yB+bHkEARfxkU35GOjyUCI4+WTY+ZD2bDww3a2l
rIb40Neh/UdxY15ltfSeKmD5aJQO50bT4mdE6FM+jJfRgNtVjUPxVioaSfHcllCQhEc1DMnNQiMA
n8MQZ9jvZ7HmzalM8X0VxVRa1TOpvRj9TX0Rh0ipVPSZhYD+43ArKk3ardkaNtQlzIQdvfmy0Rwf
tw2uqer4MrB90hqzPbME1mJGHFYhzeuWKvAFOq517Va4M4RG2uwtrSotafpbloCc6wvivSWdA2K4
aIv26GX+bpzbN4eDvsuMiHOu0qkE7Y5ZqDNSpcezBhkya2ptt6imcWNWma89fUWXXgFUK4exQ2B8
HKZ+51QIq4z4t9H247HTu4Has6PdoVM4TaHdn536F5pvgjB6EnQKKrr932/fyhz9E+SQh6rq6Fs7
I4ckkRnnLKUxCReIAyXJy8UjJqd1Mwg/somGi5Lw5K65VUVtjZ6ZnE0auM9tERVHFnNZfypLRm49
5isqvXrPf9B5ZDOZe9ju7UlUICRoqbiiS4BETSm+0XVL03U5MgtJm0Mg14Ezm8ARR1h0a6Eg9JpQ
3zJl9eDMTXQieuInY4+WXdUcbtzRhhtMppXV0h7BqHDVCKxZX4Uk6k0ZaNH03Ab3XFx/dNoa/hgN
oY9urtyjJafdWxpsLeuyvRqcAZZeaSn8dgNxzGAOI5KII7+wQv3Qt/wL05bpnUxz62KvreFci33D
5hm1hym+W2CYJ7JaUBVbtzpFTVes0KJvWZLV37oF3UpIFsNu0N/Dmre/G0L1yb0JcEs3O/s5ll+z
UUZvKDHjewroYxEtk2j6X5c+Xyq/bdD0GU55o/Na3FUgZ3fKUrdtpmsjjNEvMLk+DbTB+y6SR3O2
1IdjJ9qpRUfbR8Xwr84N9WrL+p+4zs+6nTlEREXvZFRrD2DJDyUXFV4tEkPQJzu+qKgXucFes4Jv
3mQdYIdM/8hD6i0G9vq1qCf9Epq//gaDlib7t5HxlOZlvdqSjC86xVveDcwYAmgYcVNugOKX/qLQ
qq6yAk3Y3IzenFinEZT9c4B0/cjH+lplk/bsoWyf+SRqe0wCyh2tct+knU/7B5IOmn6s8KOKV8mg
+8hfRd8BaYDxaJnqTmJwwqaSppFLLhfwQd5TkPQ1x3OlkgxmYG8/6irpdqEYSNQwyJMfZQv3JFF2
zEPFTV8XaZX2MeVkAvrrkCwSluSQVlzIdIYzVYn0LknkbVsyuOjnyYr+1KWCerCOaDWOQQIIjXjb
kicmmlvhbbUb4Um3mM7uGQSSqlyzrD+kwRIAhPjqZ4Nzao6TE8EXn1lQle62KMwvEM4g7OLoI6VZ
NN62BEH6sKIGGnPblxJCcO+lGSlS9VIKPyGF1OeZOKv6clNGgsRirS184ECMiyN9OY4AvSnxwMkk
wKJIIzeUI8g5g8SSAWo5iXOA1csCY6eJK56swG9Th7Y0cPTcWwt+PGkqZIsgTh7lAvw0pSf1Yg0K
gItoFfrPxlwj/VijgEb7D75v0mlbvTlkxjIfemu2X9vGujTVUrkFA/ZrsOhuX5GgCDbhaSIOv9oQ
WSkJo/i7bfxcf9tpSoC3o4Lx4JnaI55o9jbWT5RhOolVVcB1QjP8wjD/1Qepf8xFY/ib0KfFj6Q1
8a4Kub1LNYKIX9tMe4vaPlYlyH8ObkrQZG5IrcqG0/abiqT+bS3+zhr+zmNU0cHTKz3zg4EEHN2h
dRFkJh5PBPGXScF/rOold201ejMbw7O6YLn0WKQEyqG1yoM9mM/fralPf2BACM3YPqpZL07cgFK3
rL5AZuR+LXxGUYov6N6TFY5dhkHFlbxN44oMjRgwob8rqBBdhTAa6HGw+LgiF1cuRD6jmOGmtlbv
a8br1HBD4jJVe7Fd1l6hNym5UugAy0S66H6JfjKG4QCck0RsSvyo4VgxKlLcguKWKog1Ajxo0GZk
zmSQL7u2s26x88VlbPCCsBy9rNPo+qsZYE8CmqqOwL84Qz4/Mc1O/Khrxt/kQq113dSdAAqMWA7S
+r2L7fFVR1Fpsn1ZGUH3cTwTWxIAFKKLZryQgYm2fl0UCoHaIYsYhf9xJnUG/CS3pWnN01OnBmET
08ljb9KQ1Mtk8BhWPR0QRi4q69G1FSJcFS26M+fejXy0r8UkM45SljBMc3JHcK02Y1TCZ+GHYooo
iWPs/00h8mqko8EkimbPDCryISaIOyTGG7ABRsYqC7lFjLevsxM1D/yMyFTbYvkww/FuhdlbZxgR
VAz044G+jCTbrUAdvf6HLM7kXluldUEbjcA8DB9mEy6nUjJHpO4GY2KwLdF26f2y4DdpFlPvL5pX
BwXQDPJ32y0xk4xAmD4j8Ss9MjuabvZxYBL0qfQjM/7wWqdy+g3H92cqc6ABFWnyITZkW0rjk3RN
nhf1Qs0yvZpxRZNP47PMiXVX4zp5tSj9sWnGzo5RpYGDtkguuAZ/LrnNrGgogp2WCj7aM25OyRXN
ivPabwEaFCNdhhfFqJ2zuorTp+pua61zsufM2eum+Ndi5uWpTnQ0VxMcLNzoG53otxRHRyo10Ewm
DPakJkDBIKb0kpgIm8shcEl+WxAn8UFrzUR71OuSEZqd5T2COCu+8CEu3xYBSZUnmNE3JoQTCUeP
msumuy1Fz9WKDDR8JWJpvLgSmP/oLB5qR+KslOgBWmbYLrkE/7uMSNyD/O9htx17BSCj66Beu6Lq
CcxtUm8qBjfA8X4eA+WX0pbGkYl5uNPzCen/2uPA1D6yvU8WA22Z3yemk/exTkJP4Lcl/+ODw9z6
eZFZWHk2zZZTiBMUcYLyDdM8Nb/hLEdbcr+uSvNTY/QatDJ9zhhsXMfJ/gyqOXiiP1cZY0WDjzjC
GCdz6eriYbMH8oHLxnpbfeweevneMwUza6FzY1WYbd2gbO4dCXxS9ml/ZstFXaYF4bc8HKPrEpfR
qwgwpM6LbI5mh5TCtMl2MXWgaQPdFByMFX5LxTjbonb8bckGcYxjK3JzkTQ4lcLuFZEnhGgnGvdN
xT6hhOZ4y3veoSgnr0mrUsutyVqjBWU/k8BmyNFBA1tG++nk8OGjrjdOhSVCv13LN4Lf/iQlrqPQ
RGu5vaEYDvM7zc7eHZblWicUm00pqe6t1WEwMZoBzaoAA40Euhibjw94Y3x/YcHVWuPq67bska5V
GIds/dzlgIzRiITsTDpEFWRGldg1dvdF7KN6dJADuta6BGUXotWaDlgibBVSIBFwbI3rVrK9ctZN
Mo0hpY4VgE51bWoOY+Nc7X6hiWhG42FQ+sabyTXbZ3PdAkrhSxQmP0O7KE/brVeVjoUyYKBNQ1Is
5owucbwQCK0n8Ln9fRXFkoRCqPZxAjl2X651eiac0Oet+9EZZsDk3s4uPegAKH4V+LhaObd8goGn
CtqoCW0kT0+ILbLj1vGj2PhXbWmF0v9x3hStvDNgTX8Y5eRCHkJwPkn1Tn5pdu6CPgbO4mR+oXRu
MxuvkWJ5kdJMbkcPmEKMa8MW4B6neN40swL8FmSXrHDek8yU3KioPDjAJUTyDBjL/M1qK5MWX+qS
qNS9NYJo61H08hTCUXuDYwuwFDXxUpq/Rh0//kyfX+AJ11OsPgmP1iFSo+JRSLSbZYZYhJws+vIl
AJ8swh1Af99fCgdOgE3LlZ5s7JugRNHAufxAqru9iqTBK6380+roKSHYmJDtWeIachHWuju2N+jd
1WQg2pfGNYiW+Tq9lnanYCaQCdEAIb0eMtFnALy6xgR6sgAzao14JBHt/cWhpaIBpqKhTWkxRZZy
7gU1oYOU9oWrpvOkRp7PtYNqhi4AaVqD+S/yJPO0fWXRc20jNAgOGe0XpE3F2UFI8ZAF8V4WSLDU
Frm/LeDZo7OIo2+c1q1frAu83hfpVPQyoaAeVHM237G56sdkVWtzOid+1ZiqR7v7zYxMdo2Bdwpj
5ncdZzPhM9/K1GFGk2efoUkMa4a710Ay7hGbmd62f0RB/t7ibZTIC+AWB6UaeLlVKB5R5UdLtmT9
xkHgCVEBtQjFq0Hrqn5pq3B2t8XsCa4mXMk5slG0LQl58UMizjhX55AICU8kae1tr7qouVfgK89p
W0aenVmRt73KloiASKn/mhTZXHqhvdtdMt22zYc+NMjLaAqOZOw4vtKMZNclwtu+0uhF7KwO/znB
Mvq1U3UJNrrh9ChDUeyblQ+qJmvCYre+FCmKinrd7+e1fZZtlfy6yMoJiBjofSGCz3Em8GTUlCE6
jDDX8eF/6AAoXa3JnTd9ImFF5d6wB6WQohQmccLqu9wj5ke0KDFzedFnJheyQ4KzLuZirkqJ5Bdk
1XV4FQvXCIThjlCh6bMZl0hp+QtagGcApsHE32ASW+GuIM+B2cxgwykc1duWYF5UL51/zQ2du23f
2JbKGftL2jdvkdNT6xXzEyZw9qnRS5mH+jonXXMkJU+O68z6xqccMwyZ5dtb4NgSMpIBm3uRmi3R
16LQniOEWYBpyYyV+KsTfURWX1WWl6L80I6xGqqgM0Pnb/dwayGyY1pQInF8mBW9hQn2UmxTJARI
SS2tqtxt2by3bZWRyjikf8oW8d9/l3ZAWRXI4bVWmYKVgIdft8WwFVDchgXPftSeJnjAWQzPDLUi
dowW+f7oVL9QrJ/jGsFHSz7X0eSZfLfIWMroA76Sz7OzFYwOkRyLfW+RjBUoHaSaorOuRpNaV8vB
6w7P+ZvKn3izxZT8XZopP4GL+6E20Q+hBM3PrmEMaoXTB0BSsgT0JHNtfdUg6jbZUwoqZJJAxbO2
uPBIhILPgeMshDENpsFUvwNgwATdhoS5K8ZBTeSM6rdALiSM2rxyNUV92Fj5oUIJe5m3DuG6MOcv
PfIaEfubF3ZIlal1qd67rFkLGm144cfND7EaDMcWwfb7HIj2KmLxjLGQMvQmImmp9Ov2alvGutoJ
hctJ4FzjiZ0m1Nrk1ujMBh0yE46twsx7maMbPo/xVbXV4JjYTHErq9NP5ci0w6mt+JlpIj5NZWO8
jN38n+bvanDYRdBwiElWi8tcZZf/Hi41eolzNi5u/LEVSuRHykedlgDrmsrte3M6byMikf9b2LU8
KZqhn8J5jBgyQY3kkGpcrKcXeiHBbbBerHnQ1N1oNyoW38S5p8jpLkGCULKoQpRqhNWetgFTaZb5
2UoY5aoD+dwalUW83v/yWDAOjQqGYkVDtonStMeFJBE0Gs3vuP/VmVlwdTIG/gX9uF0eDoZrlDzB
cO++4npAFTLM8WMbDVdVcAlXwEtQvAE4p79uvlk2kZL8mXR3EaH9NusFSV1OBB6ehPmpI4WF7u48
+3ZcrokZIuloqZomwye7w3abKaT+aGZikxPK8v3fKR++HXw87ZWeMReBAMV1CVv/MENxvk6NkVw7
zGj2jDvFDtYbBA/qi2XRs43X7vWydq9TciTw4VfVYavXtgXDOrduBMELf0nIeGvKc6MFdGtntJS5
moLvxPpDfm6kHgjQsi6D3v0a1phvsTIcc0eBgMHEEyYlSsFeIz2gbbMnaOVfsu1ocYzMonBCcPpz
n6zqtenEJPtnMtR0uWCa9h3/t772IeCqSiI0v/77yeGNn69qeWzUF3NM8m90HahIJxdqAZVdNg9f
ODNp0Es+GBnzvFNgtq9wPaBKAQ7nIJREJP/eJocC+g50u4Q3O2xzlyx7RhtR2V6miUl6p8/DpZGR
vhNdC26npmucWYS/xnR5Dty0x3eViJJ6kYJnnbdi0ibzrZ3LX5hXlbPNyO0UpUr5txrQtTk4Q/ci
4UMtvzfjBItcIXpppSN7BoHML1VYTnc8w7ek79OnJvp/UPb2V3pL6dPpa9pTJC+TE1OhLlXwLhtd
8eFUYIv1DCndDHwdOUR4d3RLueVQYd1J9i8ttMmUgrTaDRPSOZGrfzSta/dVXSD2M4QeXgpn+Hfs
dYyodugCHoifZlaHbi6ZgNOQuqp04K/bK7uHgOSEirNz9EuwHkbbElIHuUls7qHGZ89WrYB3MO/6
otVxWCBjuYKyft8Q9LwLCZhyy94aXHIle+xVCS53RYcBYoe1r62L1eOHsYviUqM5dMl8HV2UUJ/O
MJLpPLDXH4L1pN0W2YCQEQpV2QE9V3Aq7aZ5qIPaHWJR1dhOxGsnghkOKqCaKIpTkxFszv5Ks9FL
1gCQbpE3afTRW9sX+AVEWp+6Rq2elTLOByTi7blOBx66YpWw53EGI1BygwhMDH8h8utdTdP5o8mi
wV3Y+gCg0lpBxHDZSujtU0t00M6GqobgOOVzsfRIsxAQg+yixXANtfRimkFwQSFduV0Ns3yaVzZq
zI7QwgcFNwa/NqgWV663hybQHc+peUbowJyI1jOYAGfmZSlAlq0iDVDMTCeAjkMkm0vrxEWN/UU5
GgEe66xW4nPYGe1n8TmwOxSxNj9bDSMbl7qY/wbb3BLA6Ejmiu6tzj0sXoXmWTDMDyRP2jGsDcmj
WZ6Nau6pJiP6YpYxHZqBUVJkacDDc2bhaqNjlnaSTkHVrkCHrVXD6/RB2c2rvclO0+aqV1yUADaW
y7XLR/H3g5YsTI7bAJtQorPF6muRVI8x8dZ19NpbJknVptW/aTCIX/vloZSzvMIpjd0kpHHbhrbt
G2zTdwNRVJaTW+dMFUAZW/Fqbbn2QVO9FXpO+Bpi+V0GTfg10KyLoxM30GEC9yU+sVMzV9SXSFVu
EKzCvZb84/TCeeCPlKeBEuGiLhTf3cLxAlemvnR9Yp6y3u5fGzNG3NtIwG9lxz4Wd68j2QhIbLKz
QYosULyie6uGFhWRoZP0szQa0ibavXqj3ovSJF6gHHtGDs6ALmUdnuc1kwozUPBVmPY9K5Hrajqn
5zaCtDrybjibDCo89nSnf4fopn0LBO0Lnd3R7nASED34xayue+QJEv6008q3MUPnm0y7bGjC3wFn
4q6RqvpYcjEeKlQ+GEr1j7AJz/AStedYD/0r88gTIOhd36nje7TYJ6k32rkfOptuViAfTZ/ne5ib
NeEuYjkQbGm+p4wNBJfhvz8JV/D6Zq5PmxKB54yGzncUy9gZ0EcPcJ1rPsJ98S8k+t+0R+AAMB5p
Y8t+kBZOSQDINwTxms/5f161LZyJidnOCffxb0IJC06iQLtvC4HGBpCWAYuZGv1e5lJ7jytDvlZE
GPGbxtq6tOab1IlH435if8SSSk1ttGvT1fq5yc32S8NF12tL+9GVbELWYt4Uo3KVumyRufXWa9bR
ma7JaAY5bu+5UOkfcU52Tde3P2Z8xWeGQ9WHqjmvY5DBIXGUR6muhivYINvfsTF6volWemqgd+Si
8pkN+cW80hg9Gw59Ryz5+oErRn2QY1L4Q9rcxfqM9upQ+nWI50lhJrPko77fhGpIl8jliecGcYX+
MRR6dExV0d8ssztPM2rAhG3jW6D1bwttHzANGvc9egzcYIuMevpsaKI8tNkw/1CY8ViRiI8097p9
BXrwmSm9fXGQVMkJsc+cd19E1RQXzYmGfY1nlpZ6STqypDKvJt3ZdwQeHerMtPbKOFpPXYWYMyTE
xNuo9Wq78LNRH187ZmhXW4HXYfTk0pXdo1j/sHI4cMHCYF3Z3ZVQcJOfN4rQqUxYyvXq90BzuhEy
ejMs2LGEzjDd0I3cdfC0gZKKaK/Qib30Mv+ujYhUzZyANSRS9pNuQw7vhFzCWMhrkHN9wGJXvCt5
/kdvjZF9SkRXLDMwWlaVezxIcZVj63zSI/jMoIPfk2ZWDmbKkrTDlxUwN561onwLuIKgP4fTHaty
NbRH0fsEZeGpkE4391Z5LwjzmjLeeBJHYVRXI5iD1FJDIjt6DtcY5NFLaevIobY7AZ/K8qr1WCPJ
/xy/RWSZXnRH9g+zbpkJ1Ut1nvvuTTU65bTtlRhS9ItNOqAg+8JXNbIS68jMcA5juozTRDmaEHpe
ROXEr4Ccn7RKqjeygY7/HT07VNEkaycNPaxg+PsYlropT+qMxA4R3bjLbfNrRro2rJh821v5midF
j38X8Ux8byCd65hmyZEn9RLjMSe1gUe5rBTCRk2LnG6EblHUf60Pz9kkQZNif/4DDzC4E78b3BlL
of7vM+O4/bOKASHCDd3XK1veK4H5EXUB44TMebeYPVHUlvkHAyDQPjKzvic1jpUnbiAOpeVnZOAU
VOOq8qopfdVm5YfTOxKtVa5/9uSBx6DAr9mgpm6YKHcbvMtZT8bZU9eFsIj8PMfGG3/YrL7Mqd3v
IXkmmGkXoC3JwI6+bmgSiN6p5+zdTZNlPkyHsJZVEL0t5qqKrs1ZnETTeAVdFQbULEw6FT+L0k+H
Y54co+qUrO/MlFfKKj3CeU46quusi+pMoPLb6WrQZz/ip8UPTs15A+ydvudhmR8NRgLw6PlAjMtC
JI+qmY9Bzb4zOFKvKLrNx7Yks/CLTO3PsvG0bhgga9OCcLos/uoNwqTntI9diZP41AMfdR1rJuZ4
wd5Fgni3guSQavf5dCJSsrlsTZ2ksPIOygtxOVkjkb9P9YX0aU+sStKOEXwdzO3FWkvJehuK4XE/
C75FljlEj63L9koZVfIlMrppSX4yG7XpmZ2rs7ctnJrhbsqQy2zXVgYm/7nFQtlR9qHdcRNvbRq6
A0WLPw3F4tPOU5cQHVUgngYtltPWp1oGJsG0gd9mp9MvrZhzD/7GpbN0eY802IA1ZRcVtb9KwV9G
2/gnczrwSOuC5fA/r/L1VVFb9EWN4WApKPx2qH1Fj2IqS/VjX+XOo+NBe3Qaud/co97W9GQdT/oD
PIH2tIZkJlOKHjPiEZh/oenxL5P7Nm2i2SWor9TvQs4MckrlOshp8dJV47Et25dq+U87zq1bxard
Eb/cDJ4h5qc6cT2nbf5bEl7jDpM1ulofTWe8Zec6C7E4tVygsPXB0d++rrQ3JAbttbLViAF5OCTM
dbMX3J4tdMTOiD3SDwl5JuOWynQho2Mq02NBGjNO785yh3VB5WS5yQrOyJcV2wFX5Wroy91JUv0e
oPi8hzSP91IiSMR+qxNCCZZ9m4ypRmrcDHnuDHtmzN7qCDTusprnGwycqS4EXm7wcLzH3dk0h09s
I+ZZQmZ+KoIuD+wJE5xUV3Xpt9xSAyJFy59ZoyXY+sLqq3CY/HaVLbxCdP0lHvGBRuZcnkTLcHib
Q2xznlY0T+6fBkb3mpFDBI4kYhJ0bdHcAHmFYMvkEvxgXDPWXMf56rps3f84KKzTPOHp64sExcj/
Ls0QIKKbiaQVE4kQ24CB9LkUNQKVMnMH/Q1NiOLOmzBOFuW3tIggTW4qhE4PwcxXhCP1xXStCTw8
RVRo120pEQVee704oZRmqtgVhywcGcII1duWSfSq161SUH2imWM0ft3ZxU1oYJt0mawkGL7MKgDC
3bhi74xO6C8iNE+cf4PrDLV9sRP6xP/XFt1eWSC7X9IO4v3/e3R7VJs7ZrSoqNcZxqY62pZkTv+E
VSgQW2fpK0a85awbPGDLCNsqs/ufY4ZSgKbyG/qrz1ChUQwJgwDGRr4qrTKcq2H9/dYdIJ9I5Zak
O5AV1gLwv/UgGRdnbu3aZTuKMgPzShBXy6FpxC/yjuLbJizQFfnLVoU/jE567Qtr2Ter63hcLRJ2
z1Rrq0s3n6rRRJBmx4ZIZUiRhy43o9OkJtE1HB3jnAYWAI6CVAxDduIYjgUKNjvgojQBGxUAAS+0
RJ70lLqb0svkiAghhLZAYi0ZHCEINrgMJ5Rd/W/yjXcVpopXJSklTp4mfcl5Ax/t1DveHPwpBckZ
SG+iD0LkJp4ROvycwNuBE1dJckLvEe7JjvhY1F7/tb1IYzi9RYALz05405i1EqoxwAjQ4RBwywuD
/TSOE1CayaPlLCdmdAKMwFpVCkaSqkF+jZKS4lPDIHKDxmrOk5yvTIvTAyRvnEg2+3Rmz+lfRYgd
NgBG2gDfrp3br11uHWjDlnjyQDcTFxae/l7diZ8jPHdt+RdQYq8lqi8URv3oJatsYFs6de1mk+dn
ME3RgOqS+DrySwJMvMeFtOpyHC6/GSeUgq89StHQycHiTrn+MdlUq0yLML9rhTK+G1Fz/B++zmtJ
bmPbtj90EIGEx2t5X9Ve5AtCapLwJuGBrz8j0ZIYd98T+yWjqkRSbYBErrXmHHNK1tVYt8+6qTXP
VgscsqIV3OIiW3u2xjCyyU33/JQkMyFR6u5Z7pmiZnbt1DG5e2UVAuZgWV4NMgzPYUaQIenU8AsH
wor0nIDiWfr6k24m1VUkLl5YM5pOZfm5CBhHNucEjhmdwYlUtAjTOrryFXFu+DUjB7uuWsYQ8IlV
paTGjsCDS68vKV8nj8CywHv1xvTtSuo8QPYvKnscojV2U+pyOG5GycyZnvYsT+Zs4VdFyb0sYYmF
I3X9WxVQaUDAsIrzoOv9bfp3yUR2HkKwEG30ib4CelXJ13MPGgCYgCQ1tqDavltlrpF/SvcipZN6
SWkjkTkeHKIWl2aCEgOtEV2qZTEiwEgd+XC7LGtpqegJLcBIHx+dFP5VgiCnfw2ezpYgKONYe8Ip
d3iShMqcWvww16GzzWsaWvmRCPnuuPSj40sA6OVqSJ/L0ksRvWOiISMQ/rwzE1tNzN7wPAeWsTeH
cVQyevrfS/NCDSxS6QH51mWxszGKMNuKCFVpSLnnyIQWgOZ3LNj+Otnw09d9sXVblO9L+wGjAVUM
37elBOvLotOjHH9wUNNf6llWW2SQ1g1IXXYoA3KCBs+98Ll+rVv6Y1rxJrnGj0EnLwwTokuiboBl
CdTbmEpohQ2hR0IMD28oNRJ3ijnDJGyqbcD+NEP7UVmQ6XDGy9dKK2/SHKpn14X4MyBfQL5regzz
CMWo6cppzuSeSqqhVbJ0/TQ84YkZmYeKNMBBavaTh/D8mvrJZXmX8pWddRH+KjBwb7qsN/eG3Zpv
MiUYoHN9c++a2GUYPeRqnr+IK9t0Jqms203IMvkhTmDIqtvE/6IiJcqPvBfGPeLoduwVYRntrKmk
Ax0Dn7X0ej8yHHot9OBEiql7X95JCcK7n2vMc467XX6XLcq0Rzv3dLvFtDcLXAojSF93XSdhfMqA
bH6dXYe5mY5soYcI+fg+qMu/5rSZptU4tP3Oq1ANm0M0QaNxMrZm9EOB+myaDKLO1QljOXOUcc2o
EL15mNjj2eM5cwBJx24zsQ3PtebuNNJ6yHby3DX/gbb6YEtKIGLj8PUwP6GTseoyK3iiCliDKGvv
oxhUNqhJlFzRxz+88DoG6j7I+/hgZ07Kv0jGkGJqF9QMMalOILa7CD2+CO0XzS6f3S4IvpmoL/hR
tyvRh/1jWWjL+liRwrfOiw+1p5r7mv8sNc+6upVV3xLV9JC/tFLLD4u6rNW+50arPaMoIfK8DqBb
+sYfhYuECnwv4Zm1TXHsF8N29mYmg8CeAc32o7nRPRmeaJ9F1xlx0zYqf85J55zL1gyfhxKyIdCj
+s+mdJ+Iq4GbnllwjufxuaCcpUhSj0klBTJMo94NFafcjGvWpu5/opa2D0KL761dFIcoISybpIXp
D52AytL8hX/C+dbjfdw5WS8IqcpPQDPmp7YoP62wLY5UMoBbOj196MqFl+fKFY94+bF85nrpmURW
61BCTpWryDaz0wgFDCymvulSYiKyqg5esjIgsTV2f+ozlEnVJuwYejNVygjqtanIjVo6V4N5y7Ud
QbV5wJl2rmyqC7V3dZlnFXXl95DpI6YFcCRA+3R1c829l1TiveiUWjg26WVVk8npOiy2dhDr69/m
OQmzCvYVj9Yt1688znK6BgRMPiJCHgCKclkieU1P0jU81NSzdjBSwezv36G7F3kW5v9+WPuiOQGt
mC7LViucIL1gz7sgOu82cdPW2+VzINXYavRrl5rKiArqkrxt1McVWfZ5PGn4N7LgjCw724yNIZFb
8/sTOf5D22aapoaSRQo20Oumn+h5r1+CiAweybEA4lvRfSWk0KGRkZa0/EuGCqmDnBsvFBkJNLcJ
lWAXSb8k2rzSrbAiNTlDy6ZKw6VIzPXhmRm2gAriPxg/wp7qS3gkYoBxWkzortbeVFe7ZTQQq4EC
1FU8xVru7sjiTPcRVzAesabdj7QXD1ixUbpSCBF+XmSH3OHBK7se3aWp5xtrgju/vO36Wu6HDvJR
lLQT3rp4whmaMcLF8VwktF1bpm3EdPh8HYZkshTJLN/nUY2tz+u9C+WPcwGP4Rr0v9WyeB3KlinP
bIBryvmD9IFptpkx0pfMgedA//xVaLK/AgsUO6g9yQZvt3TXMUni+6Jq3/OOzouvofkBIWTe+kG3
ObCyPRUDcQD8QMpooyWGdcRZc8xLemQAKN/ChqTKuAXf4LhO9pYimWf4U6Japcu1RegAR8xLpzP0
tensRqA/TBP3+aS0MWSOm6csiK0T6ItvfgoCf6nxAngUJAZYUA2JgUDnMI6ieIn7qnixO1NbG3nG
Wa01jBcyXnqIcTqZnZ38qUFFfu71RD+MMd3RCcMLoUjMuAzzeyyM+BhBBivNNt6HfvcDc5QT70Fo
rWSF60nqrbwkk/9TCC4JW6lIliV3nsgdjU6ebqBexhYkNoOrATFTZ7QlMsPIi7u9dNChAYT7BDLF
WE/6e534D5Qt2bHkgnpyLf9njY55pyu/vcdNdiwgOpLjwLQp55m49NVdQU2PTk6b4uZmLI8UhAII
soCPJ1WGa2HGC77WAKv0wtiYmAt2Usuy97wJEKq001POnvcIx/44Zs175zG1NQcPwalarMzqTxLX
XGVwqg6EgREKRe0j9mmGOob8k40rORVN8KZZuIgnJUmkcmVxjWPbZ9N5CKY3NMv93k8q9I2B1p05
bhfrAoj9ZvHq9EpMSMDppxN1LyXVx7kv3IvN8XptmNWtUmdLhE1s3JVm7VDYfuZTzJCsldCucE3j
drP+YOCNrrEfQR7iNxsaEYBQ4pnnNk25FzPyxzJyEJ5jeToasnauNR6dVnaOu/GwgBpG72/DhMOM
mYNYWDkWSdTdUJrbkRCJoASvs7XiHK5mwSkOiRCsN2mJvWO5xilWOrAshZaCpTrf5A5Sn1rH1VCp
pZAVFRRN6A1Reyb6OGV6wEacMZiioGkj2zrZsmTUK/QewbFv77D92Cda3faJOsvc5hWJKWIpmtzE
Rvbn/UTOa5wyBA3gVXklKJCP08IwGJ3nvjHrHcNOfdPWab9h5qvTbUFxP/vOE6bxn6LGwiq1YDqW
TgDNvYVqUKEKsBvzYYQ86wOyrXeLxGdZmI0SKJzo8JbrCbLpNF+auIJ8Ak7bg+dpwzDRIuPa7vLZ
bS+m/ddio+bEml57vHknQ7MeVDroWFH6cT034S1wYEghs8yAoo2HxGrdp2CY7CNd5JpTxq6vyHtu
KufN73CIAfGSDsopPT9L1JW1vW4a+y9DhNV+CHPZg5ma3qA8MtdWOkwMZdX561Wwa01pXnQ1wJ3U
Aq4NixmS0HXajZWzNTPCakLB18FXyjEZBc/KZzCzi9FnoBop2U40cjDpExxEy8ip0TTxRHMv3TqO
/YspKxAaNbzzrQGau2cfPeLnpDZ0t1w9zPUIB55V69yhub9lCqeCer1m79Z0zr9a6WZVj3ClcSeX
NB/drLTefLBH5Sqv7OSideUfrusOz75amsQ+xXN3JgPnLA03vvfDbOF9YQ6ZU16BDv5niZwON2zd
I9Fyc+v8e8lQTK1kiBxH8+f8uiw9pv1LFMvxDuXkNRy0EGdgYj5ZHpeEhg+vGZGl1aoX2dMMP6GB
eowRAnHf0LVnlIN0QQJmdbhQrq2qVxe7b6MaPVqT/dAQtR/RHxXPtQqk6V0H0A4urLPJ0ZyJuzUd
OzTiyxdfBWnHMJklmUlG0HPxM5p9zEkMas/lGMETVJY4gX3jIhEz0LTAkf/c9inC/CYvuOqxqvmY
qraDbGpG1W7z1LXmJW3tFMKg4x++jt76yFmklfqaZ9Z8Bgc1I4pnHAW6Dfg8033eDGe7wPlTGg43
S9xqxzI3nU3JrJRylLc4jgm9EZ3LxtHYh9KI5/tCBRBW/4wBRxuS5pqY1rszzeL0e4HSKE4KvFvY
bnHVkP+jeRDDG/CZcJv0/Tvu+gkFj/4HUtwBwbuXXWKwALdaND2z0eonoyDvjIqqZpYHBrZn+Pdt
oljU/c494bfM4NPX9GdTlCQpmt438T1QFuZlcbrJO2LpXo9RrFJEgb7skeUDp7XovvW9fCfu8BKh
vNtlccmU3erirYOo/WWgRuWQkkx/0INcGWRVbgD0Oxu78eFpaUkV3+DEremE7qPYdc7pMMR3nVir
+/KK2SE5QnUA5TEW2j5VZtpMq7STyEcP+WFIsK9ImMssqkFR+szS0qmIrpazyWOvQSnIOaADf2yi
MNyBFEfuKLyHbfoDB84SAyKXN1HG0zxtfKa/mHHs6OapZXklytemCTET+P6V/ZOiYbLbR8nXceCw
GK7CAl5FZ/SI1uixLu+K1DCuzJBwNUXaiXxKfMpqwY2PiomD/Roe6o8BR9irsoW9knPuhCiHtCgy
T6bWFq89yPLJ6+z3LK4fsuq4s4vyNjlxiPXLnjexLqq7sV+azmHc1beyeEh1wqUTdWQCkh5gANPV
KgasjyUzzUVq6SqdC30s92QxlqmZBRHF3ndPOCHjDS0fODwOAs+0T6oDddDNU+7jZRlT+ZKSFc2M
jGQTV1rEtNAcByQ/ehPOu5kACumbH36DktaLZ+3696DMieqIncqCnF7Qlm6igZRrMx+xfvpvpWaV
z7qVVzcZEyKuYfckU4FeFtS7Q99wHdYhGn+7KST53kBkAsOiJVLY0yFPij+dJMj/JD1nGiqCGowE
QKAithih6x9qx8LLTMse8RW/6UNtTbds0uxD15m3Mm3cVUczY4fHgi3byWV2GI2SOGVAQgSdOsFf
/YRbmrMDkjLV2Uk6I3hCcIPr2UbxFSIGQ26gqJ6aS+6d4KyrZmeSuDfAYO3Dk9XnV0nLJKY/zkDa
FkF0b8XF1dW6/NrWIyEyNKoUOR40bBoWd08tpa6b1yb/MbfoT4syR6tXYX0vkzR/ql1RnkERqII/
h1OPGgP/DnXohF7CH29j3UAxTfAVI17gOZS5UNOli5Pda0a6D1P6UYyhMW3SOJrWHMGsDXRRE9VH
fJ5VxZewy2ipNx6HVP7d/bZDYZ0n/4dQdYCpFk8Zn0dfKgZIFW6JXq86UizorPyjbhi+VRoy5N8i
h0Xf8NUobRx01205EbKYG4G8alBfcKHOr2PAv6i1tnXW1PNnWRhWQfDHDVhvvbilTUxr/gLaKb/E
2vyWd323J4pBX5c2A5u70YILR6DUvHSzEZ/Zpsk8N4R2tsfqtfjXy79YG4izmC9gopByWSKMX+eY
7mTS/wmlAOCwCsXNwCjccqXKbGcOs33iINdVLFbRRuKvri2+/5qdmWw2gErLkuQ4yVz/HAY8JX8v
dUOyjkNtlCJdW6Qh0UAh5UV4M3JktJfaKsA9eL54oTGA6oYrOncgGo2QykvsImKsT3FfPHdqCrcs
XKfZpamTG8cU52GrAakWOeljtHZmFo3smJa/I4gJMvpUB4JmtctTLpPHZTg8Wtq7yTmx6Dxx7zit
33qE7N6icnbh9e/MsPzx5R/AYC6OIdW7pUXZudas9OxoxQzMOcre4YuP+0iZUktNsy5O4iBnJaiQ
7jSnXbTVG53xM4bvcvgY4PZ+1bn8fro9F90jNjqV4leOGN3HNwmCZWcNfXZOlMsOnUqMd4kgGhOT
J2kNmbcNR8cjOABx2eKbGegoHAFRwfHCPWgpEE9YxwMGVI79mMRoE2d1+EI1fZw8C10dmWsHnlXT
NZfajzBNipNwoFpUnLycsECDEJnVyW52vdXjNQYl5Uf5rdTgQE+o0TkbEVD6IFreFY/AzOg9I0FD
ODliV+0VrrUFgNwxQX2x7bG95dBvLRIuMMol11TLhztfwHCfMWjvWg3/x/LZiA7mS85HIwit/7/8
ikWLjoJGkvuNz5Krv14tNVtKR/tGadDc6vma0d89aWbGQTQt+2+isYlVVNNSiff9PKACGHtxT0HH
byPskbegTqu9nsfy2s3OvbT89JWnPj3NOWakkXDMn/0qv3VmHaw5iRApSvw85LCOLA3OAO26loZ8
6fP5h6V3KlCB6pBI4erDG+MbzkX9qaM62xY5nN6ZFAJasEO5Sv1RIwQTg+giazSrhIOtN2y9yuR3
Fqt8nDDbGTGaTNt1mS+g3+ZckkP+GfyPwRjnbUdZuvpd/oEtwrqTYFDrfYxzFQ/4dYaWjKoD6JCv
HGEQUnaylITC6m1/w7FubtijIObGo4uBRNVCsse0lntJuE3dwLxZebarI9xtJn3BdWfkchsqv96y
ZJVfX8iB/YQ9Ze5lGyc3O1OGVRkjDQ3tbWoDKfIx/j8tS5bYx6TvxvOGIB/2Edo0V5fwdhTOiKCZ
Op6pJb0z+TfVNjHwXiYj0j85NOj/1Ktl8RSFajaHeSOUmN5Ui891ckjT1EWYVmR77OU8c21E6Mev
D3vAvMthaDkGxWE2nnvVrlJT9UlEeMQgMX29YuATgVMWdFaw+iRq4Ln8zWWZ/cZaeYmbze8etOLr
8m3oTbeeyI6+LIg4HFjhykN5cFieXJkH39YYAoyh6ZjwSzFVhM5wWxar6vUjCoLn2C/q9SRCi/Hb
EF6WRR9pfvcpF46a1KEXCc+OmlVZaqm9ujulxiFUQ2M/bPST54IsWrlIRzb0j/C/9eF8HlvQrzES
r43JlJUvpCdybEar6VQeAXdOzcbGzof7CDATBhoaccdEuht/GqOzqxbQZDj3G61xd6QevJqtp6Nw
b2Z+vOolSh6hBsrGmiAviKmqLkeCbUAsY/Bc1t5L7OjGBmQWGoZ//+Pyym2dfPd1jI1G48DfapHo
YOSEt92e/Sa9p23d7ul40OYijDg709F0V9YQ5BtT2dhstQwlKfakl6rxGmqJthqvXJDzsYdbcktN
nC6k9YDDCeW8dswItoPECOvQP3tj7OCuHSRFL1odGpu5ZvY/u363/Rr754F2FirxBiFAZFp/Ikeq
dwbWZr5/FtHF2Pv6MN0Bm/9MCB0LMCEjh07A3GEgkCWTO8RTDszLSxvliKnmMf0Y+pgqWXmICw7E
dgIcoF28xUkYnb8e6mMcPSZlFl+WDEPNJVKOcQnvbF9O8dO8R96HZUyruvlcJtkMrSp8cqHU7hc3
o6vIUsurxeGoDU56wLR0YFDknDyAlF+LhWUZy1SAFoBv1TT1vxe0CeU+mMWrMhl+Pd+Wh9zyuNNA
BmOtd07CjaGpJHVzKrlbl3exQirMIdTagANgqnaTRclTzJhSHJRFdiWHw6LO1m1H3V2a82sEuHHo
NcPeCYOe9MT5/AEKoKdL3k730L8jFJPAZeHSWSKJLr3d0aMhBE2cIHqs/kMQISeTS4TB1ub3nJR8
aW3nR873Hujh0benj2jpStT0HXe4ja29Ad2SdFhgn4NrmmDiE+sxRTC3x57ExMmFBcoE8NgiTaDn
LuZdxa/cUm6ncjTLr6VXcYNoAaozFyw7KGfZjWXa02VZ6nqeD2Nb39i3EnpaLY/A0j3nZczMhO4M
EZ+8HWSnbXUq75Vn4YMkSVvwkCi7vEbtLTOCa1GCBSbO7JWVVO0ZdSh3CqClk5GA1AoBLiEvZ038
/C/O85ppo4QZhpSmJotQpqdSRKpb2YTPTdwoSNpwDb14hIM1Vbt5QuAofZnuEkbBr71VO5yTovzU
2zT8EdGbq0ndnRllSkUjnbuVvZqQ0Jljy+8e//JKrxGUEX6pB99yAMurwkzHMw+38Two1ZJjF+KI
ORr7BcF+qdbcE2AHyCzAr1P1Bk8NBpE9wsKRSZpU7CjwQjUcQdwy2M/4eR2Wd6FrPo1hZTK2TQgv
VDPmqDKbM4TCzWJDK63pb1caGeN3dtsWjbT5PQyfw7hCiu/TDzykEuGCC7dsU6eese+bHvexd0J7
7zzLhH5glpWfPLLJdquS72nJD35TSmZgpsfmykGue5YloozpBWZAf81ic3wpe9LWClpGB72jd6oJ
5G1Y+eVDCDJhCvZL6FVBfs3pny6DjmXkMaumiZ9glMD1YsRBCW4S3czkvhcdAxBrFiT9rpGwDsDg
xVDuwRVaR+BPx1L19GdV2qsi5oR1R1/7HTtoDtc853q+ZeqpG7jhhIMjlrtFw9Na0XTx6m3oUnHN
hmx2YWO0t6aFBwV7UNsV3SQu6GCiw/TRteRHuRS9d18tgk4dpm0burUbPHheJh9FLccDcU/rvooj
kk/s+T4EDdkmHcO3sHKjOx0algoUWWXk4M395l4q4XctXExfJYgIl0fUzWewu5nz5q2yNcG/3dmk
4mbjuoQCmjkVJvpQdtuqsuZLbLX2WRgfQ8osWKjLYFEZLHqDsel+RXEsj5pOtlPPAHMn2wp9zBA7
13RAmOOKHfTsiklI+9pMbvHsRzGgz0jHm9G0pyYR0IA5CwLs82KmWZr9NVtZBix9qaGddPANMwWA
e6h2uoVWtxyrSCDCoqB8edGC31VLa5rdYfTopc8OPJCK4VVQWBzQeSdF4x4LzccKIwIKLQpscbdJ
D8/05K3sa+sbWnp3NVAt3tC1toe2R2sSZ0T2lKXp/Ojib2Frvc5C+dDRQT9cAYktLZH7TMouzeWm
YbJB9BxJjNPJZHyi/dTJGQ/J0vaBifs1EUIdB2kCauk5IfuLv3pOmR2C7nZtbxeO9T4h/Ok0z36M
IsZhc7Lws26CQCHiFjGXq9sFSr35VVff/PIDqZSmswAodJqmYzN78IKsFFpbaQhM7wt3DlypPHdp
tUvd9v51cANgkezgotCddkMkSszkkMYqNOmyWN1EwR2OBQMtKQ82MuYdo4cn8BvjERcCML4wq47I
Cb9HzM3vNHLllpObfhDEoq5rAp6ZIAemWI9M3tfLnC8sJUob6e1Fq/0io7OEPOjXT/YUuZs+1wm2
gKobOqL7CDiOLCS7THXglle5asNJF8RlxUyUahVivToOGZGvrYZgAJKk3nJz7GQ8ZOelcFlKGEaf
9rE20qdscOlERprgkOtp5irSaBCnOiUn3SYivmxAWRXBVOspbhEGEUEwIHl0UcULGtJN+JTDVni4
Dgd/+qwuJ8rIPkXzbJ9o5LpKmgbTbCZ0dgVrxSR94pW97eyBQFlTL3svU2QlTxohUkAMvJeQ9gHe
R9clVwf/9AJGWpbYJaUrZrKX9h9wgL1Dj36GCSgX483Jj2WpGvkp8RceroJlcB9S4QPXbkjachLA
t3W07bQ53saA6d4rx/lGtuK8TVzB90GK+RdNjMmVd1HTJLNGKtZ4M2I2useHkfO6Y/XafVmsqvFX
fi2THe5NdzOYFpe4Bc0P7iLS+sGAisHM7bq8KlMJ82+w17omeJrMLhl3tqKcdnox0Exv8ETD49t3
5Dl4DWMuvc2ru677jzYhqoRWlP713KwrYhn8cCZBzvKMre5iwfLprD3ehyFAo1MO1WlcwJOVWX9T
Iw+VjC5ufdv7GwLAbOhka1c1IPFhE60H8g8m0gDNQC3e2A0H6qdopXXRj0oPnd3X8z5y8tN/52c7
3v9Bz7YNC/uHbQhKBuv/pWcnJnrfYRL+diooiOMizO649F/zYJ46bM1I+xYY4jIshZGO/gR9CUWL
d+I4bW99Q/7IYeGcfD1redpFzwZikNsoYGYOlsM17KCY99nCr01j3KbOs1GDFdWp6zDgkQ+R+oNY
L07EqcaOyHSEoZELERohZnleFi1Jwo1b1iSEqG10bnIBa5lX4jYUQX9dkOtMhxrOcPDKFxZBw7GF
YdSkbYoSdIFZ6n80apw4gw06ubAn9+OM6p9A9YduHVtH009QnXFajrHG+J8t0hjknwZVLx01x7mQ
TR6d+FW1a3heG37p2bbQ+/y43BBCvPz334r9/zHN0Xa5JtW9JWzy0I3/+K3MXm9pBpDorVkhVs/c
foviv2XWzlLIwd6FARNRgAx/fyYgg3LrDMFp+SN+E3V39beyDFBdnpKD1jaa/Zq1DTzTnhzqXr1t
2WYOSa8RbKbemu7gXcI8C1e6snhZk6Zf0zJ5jk3mr5tFWUyQFEob9ErQ0dWHC5Z++RDJ/L8fYk1b
GTZoRjOoueGotRFlV83TMpf//dmyubZqh10+M+u+xnnO6H75w7//3PLZ8oeXzyKdpNX//vM2uCH/
4z6wfdsXpqA76QvdMwx1n3z++cwFT5SA+B/LiDvOh2a41wD27lMbpNGyeJJDdWRr4XZ5kCfjiGAG
YFbk4Qk2seos9iw9+IibYXhWH5B0B1/BMzQC34wa/FWM4C5u0g1qofkhkAzBFAZi2emItN1MXp0J
Q3GRR5+zugNqVArHwRv/7sxwTv05zxwafvPDBvoUq5rwKqaK6cdYA1hybJIjyUb5pBc9PZOf16w9
3IYXft+EiLj9sx8GLZBKS3uOcIdAk1xq5lCzV6U0ShLHOSMUarBpxjnwlkiHXFSnCKphSRmM78dV
VS1yFfOPMrcow5oO+GdnGwylFSMNxoW/0ScaSkPQjre8PNGCAVYzMeBCKOPtAm36iMMou9edCzEU
3OaWU8JMN7SUILcYdKbAtRfWnx4W2M/xSq10dbdypC2OsWOQG8VRDLiNu/WGmIRXgrtOQi0hLnjo
aDY7hCTF8eAN5LzVPjwIJ5+dU+LASglTp9tgS61guhFjrrvYb3HfCc2x7sIT6a3nMDNGTX+n6RCj
2c6MA//T/j5jNzx6uvg149Dc43kjRsePp7vBs3XxP8QQZKBW6eM+l/SnaCcO+wpDFoPWuFJBqc6V
fKBw4+dwbqUCiZFKpO3gWaUrUxGJuzmDltfp/hH88R4pXnhu22iTqKYmsaztLU7F3gPhsh9lMO5m
4jSvwq+3BiE1N+nKfF9EfxWaTKmN7eYOfoSwWVoJ9ya62hxwzKTpfkIx/DSLKl7F0EuPph13d9BE
jHzRezaWgERrCvkInAC/kvkxVXqy91TfEIgWLchKSH/dp8afZVm2UF0YklcSsm2V5uGmqxk9mlap
n8qqtZ/DkqxO5sQBVEWNuHkIHKUryztosrsNFfromA3ZvCi6LolPFiFUmhs+FoTsST5EMLgj8N4D
ovCpbejCIrBnDhJQogx6Me8HUQMnS+nBN2HMeMvujm3YDi9dpBQJgfvO/H8n3SK80IiZAbxzA/gU
EEtEg+Zb04YzktjoiklOTmS376ryx5zTQ/T+wfSkv74e3SANwUlHE8ERxVgjZIsZSTEO8ZzKPzMD
Hw/T2JxqxatalkU2gQv9mz9bzs4Zs+QiTZ872nDIJ8UCZ94Fv5vHwLY+ivK9lsEvxqUPh4Ql5g0V
3QiHH0M0xq+Oj9tWKzxjbbehuff41lfs+zmE7OxbqvQtOYKg/Sx8+UlrhzhvjnrX1iE3JMZjuUWU
WJ6pDFFGKx8i8zfr5lC470gEITTQZVTckDq1PDmXxXX68VgyzwCFFZx+LxK8SFSW02HpfGVu2hN6
Vt1IgarPYx5iGUtoOGvON0Wy6yjb28yQd4AL4yaM62kvaJiuAyT3axT50a5XTd6gg7PsRsrgajei
WRt5DIfewulyioYfQ1oaz1b/WvYIjgGLGVcRiReL0N8VmiXJ1cNkERQk0XVDnG0QS9zcMuifewG9
BinelacYS4k/bSC9maCGxCIAQ/vV1o3H2eOfRUbirdTNaef0AmPcvwuybxP8n0fqNc1kgpk871ui
Y+w++JbmbzwD4Af+Kp8mbD2YB50p68yQExH66GW47uC3vhOp2u0M1GSnZZltHgZDQh0wVviMY6Wx
iT03osLUGeo2mI1rthVqWNhm6m0/k1NvYbfc4MovyG0aRxyo5YSgLvbukzQPeCXkpSR1dUWYW33o
nMB7BiVGvHdOhlKenNmV6DcrzQdDZ/OsuH4FNNtjA/+DIsTsT516JT2EQ/jXDzpiCbZgmNj41W9R
En3klt/tewU0spRXv2MKST1mfBs6/91S4VVVRHsWJWJ+SWg77sF06K9dXD2ZiQp11f6CHCy3wfQa
+mG3DwuazKqdb9uTeTTYv2ul0NIUwt2JSOlsMUQKYgaSqLLoRszBRuBWAxc0tjEPuoyox4owrghM
2K5uyhRWkCD/AS2Jgz0vA7dc1dPFZY+AEdpcf0PCMt1CkyIICY/2VTC81rGFS6Xhsd7rWn30akNc
yAhBSJji5ykG8Ucmgs+JSRbSeEI1tcJMkKfTCdIy7+ql+bQOiC6DXW6157KEx6ezgW8LrSEKFW7m
PA8A59l4q1Vdgyot3HtbJ+3D6Tom4c4hiyNY2zCIdzHTmgdEZLTxKK42oAwHxnKZh20wtp86Cw+p
Y4mzJUHTtwKbb1h8QxQ2pWtiRd6XSXFtDcluGRzbnfyoInQwc1rUl5Yf1oZm498jGKON2YQZHFbl
3Ro68S0sxXdZQMOnIX9pcxpsxGHvcftuIPZHx6VyHKsWDnbIDauH/iOY6QNCkILqRuYxktkcG87A
JmKgg1n2m2Xp0/Y9MH3y7MrydfHTaa7j7spSfKLEco9O3uyx/E53WeTmJc4szqcihQ03YC3wYhz6
UzBC/BvIvpDA19YYZ8eNS7t9zUDMOXGmije25hCy2xgTSA47O1sQ3H0Smu6kc4JrZ3K2CxXtaCBa
cWXpGA3aBsxYYpjJF72wgglchEl2tJVQcWamvx7UI3rhK9PvGhmDeh9xgXR78U9lrtGtMFBZnLFa
bz+znZBhJmtoymV2DBjeENuZP6YJ85luACkb5uwv2eLHW9hTPp1iOaLAM8nfe3iD+6NpGUFJY/ru
6+YtwZgMtqY/kcfBjdCnD7jawaHoQ1Cq2byjRVMdSjrg6wRy9lOZR/MpbYt7Ps7jcTaM8DyqJaLu
NPS5uCxeY116z47viL0g3uqI323zm5vZ9PITIjT2XBf7QJ2C1R7ZcJqO8AzO/sHK1QzuUZXvVEIs
2JWD991x0vESqL6KNAqm7YJU9VPgt+JKD6u+zajmN2WGXn4RM+eA6A708xW4fW/5gEAqcnCBG6JR
7grOlWYyaJhA4WYsJaGXQbxKiXFdZhqmHv+o6YLuwpapeSdxC9Z2sg9G237qO45GNpDpHerWaK1p
2PIIXQ0vnj7tc3D8H5rpoqGOy/StiYofMCoJBSLkoy7cALNMU2zxn9HzV+KYysExiVzq438ZO68l
x5Es2/5KW72jB8KhxqbngZoMipCpXmCRClorB77+LkfkrczKnlt3zNLcCDIoEiQA93P2XjunPrry
+vCk2dN4NGnxYyDA8c603d040tIfpsAgYrIo9nEbKUpXbo0rD2NC7nb5g5YBCcpDiZKoTA8LpwoR
AmxEk3i7woyRlo/6VegfMR7QCDBLG4XcNQGpoMS7LVoWrA4S0utMe0UbLHDsNEvXVWDQw6MMfkip
Y+xsuJ/EeccDZSn6H61NtBCMBwVFoJecVeEXDdnOumFmzgwJ7UzqQBAXtY5FhtiPLPHsd7ERPEZ5
cGxVyzUu5rmh02pd/CJMD35YfEBTa+0S4r32lTU/QQSBe59E9lrSvslq6tKtgvcUDoF/PouVBdOn
l56uMD3ERDKnhezC70aAS8Yvb+8qVbenaQfEvdBeLfg2iB0nghNT+5w7zb2d2+aBXNb4MqKtPrmY
7oRpDHIltQ8WR+zOb+zP2G/Hs96hJIxhXmoqTyRVGQIoWkNWHW2y0o0hg2jVPMxUl85dkifo/TRq
ZLUk3HXS974tvUtSWiBgqTts0WsbiqjbwjEZzRQUGuFGm4x4mX4ovoM/S2HDPkTuEH9o6/5Ewyze
aqkYDn2rSXLvZ1gj0tG5pBUxgHdzU7q9wZIZPaHd9tugMox93ud3nMHciyjrbzQYWLIgOFjnDc6P
fBDfk8IS53pIWaabwxM+ZQpRLHG29VhZLx56rInV4Vnkvr5NrP5LLLVwbYBd42oFJ5MIbRsLOSrf
Ui8voc0F09TArcShfygVu6gkb3tAkXYWPjAmBHDxOqdVdVdMY7Kxsr44W3DjEUMCSFgGDHibPjIE
BwENziwlPGgiygY2DzafoW9XGPFm0DflzXIQGQV2UT7QU9t39CseYcHvBqvpdzWila3mtfW2r3gj
fzamdQ6nh950Ppwrxb9NLJTaehAeiU+KQVm84NgF1UXFmDeDRT7D4jKSYT40eqGfKIrOJ/KysuHV
Qkp4GB1QZHUpkyekXMM3eneEUpBLdMC+QV6RsuXbvnwZkLk+5SM6fnxreWF/iMQzvkDyYpvNom+Y
2wDLjpWgu6ALNxTVq40CAjVyPF80SqEbMXigxoNhvjPdHp13aD3HoFYuZA9NwHLS4dDlDoHZRZBt
KWAiMsGgkDvDkz1RiyqBqAF57j83IF3WXgOsYYyj7CmpcUbpUzGs13TVkkuvhrRtIQwnbYsanhxu
Ll7aIfMHMESytj8ns+BzUaQ/E2bf75eysjuA3HY0cKBCWSc6ldgRJVa8C7wZJadeztt0FvZ1UFx8
VzrEapB1tWP9sGkqpz23Nmdc9TNZ+lIkrSV3KANulvuxHsyI3xP8UFsZiTBgYJgIcRN2agjxnO0t
3f5MS5v6vMR6Ow+EcZP0nbqryZVbFCQmDYM0TLlKUbxPaXVvPLT0UDtzmi6JXZz0lrQqO6/rJ+HG
X0yy7w75MFhnux9eUo30ID5jx5N8ny6083ksffMhDotdk6Hm1UHOPgQ4D0ggvLdtP9mRZpqsdZsw
Cc7Q5bM1h94mrsxHTWGrko4EtLYTF0woxl0XJa7Kbdv3ERSPXLVumLu/Ywf7u1Z1YmksJJu5m+X6
zRLrKl9shJJOZnW36XnCmTpHcyZsSuDw25RGzenRPGgOE2HNy9vzgKBQuUGXgeiRaVdHIVIipShc
htAiXiu01vyEtaGjgzSb433YYTBe5h5crUJaf6i85jqHo8xQUfrn6kk2heefoLwj0I7L6lJ7CDgG
N/a3lJXIzYlTMzjmKiFArTPwwjMtdkTzKp1OEQ81AnwRZ8iTrpYmy63Mv+c/WN1rRY7RGStBqKXj
umBiQMMW813OhJ4kcoAtvUmPnqA4ypFejMatyB50KPkHFnewBxoy3cAOfK1VkXWZaWiKv0uc850Q
UX3qc/3OhjJwy3ofML9vPs8upizVDl4aw4Yg9SupLDgMSjU+kOy60SzvWfcQk9ZIaTaDQ+aPmyb6
EUA2SlO8ybOjDNVu+jF1q09RKdNzaTXxe+HFp28IsLtr5dUsFhpw155gomVp8W4mPxpkS/t+uaYU
GnRhZlbeo6AxOHvtHTTL9ARPoXpE0uRiwiTQsbgbmrS7eO477CX2MWrmJudwlPfkhZLTkOFy4gJH
sidpzevRwOT1E3lqlmmHvs+5j4TN4tCexzcxQ5qgKdNUNtgy6YQmSVttWc6LJFj1qpkdJEIeoTre
lgVaV1Yf0zkCFtnIfk9o0qVjYpErHZauVp+eKT5NYCcXmJzdw5KcWrwCqTEMTFjDl4XF3KSIAQe4
z8RzkfIytqwQKEsV20ZjlWX0qXdfliQ4OlmfbpAoZBuUTZTKfIz9MReEQEVN2obTA3RmibGHPtlu
Z1VPhF7m899r5dH3Xoi+pB+TUd5fJgPgGVGTNNWlR+CDe8Ajrd1p9I3ph6hykfFjXGsLO95WSIFJ
BeTnH1uOkn6AuRss0VwCjXJaV43s7E7eeyAbtxEfjG/rUzzKz7XRTSwKscfjpnntWhJ2+AknpOrx
3NYx9askTVmx+bRt1LV46yAhV5r84MT5sYqke4y/U7QJ7mx4ndAx4WRC0fqS+IToeB6FrX7U+Q8B
K0FiMV9cf/hSW/0xUqqXwnBWWPurU5Ja2S4U36EeNGdZFoW2rXMteuj09HMzchIduSKtZtcIrzbG
nhp4VOo58Z2YE85t1gD6f7oVFn1gvD4GwJ5i4lhrQG/odvTQFsqDRyN4l2bp0Qk0ckNAxtaVj5Y1
H8pN57DbanIZm2Ju9qz8h82sJad+sgmgjOVnPoq5Y2269YUkA2WM2ovelN6pR8ZNgmgJrqvD5Kx3
5FLEnVhFR0cdr0L32z05FkyxlmIs1cFTCuwL6VFL9uNdUlOliNMJ7rQOMCNpbx44NGZHfXaWzHnO
ekNZIg7ymKUwzx0jyIGjoKvIanu4K0rBku6w2DgEy+Ejk+d5XdsQ7LBWDFvvTYtIm+oCW/nFbsPp
Ypnjh8CPqNLUs7n1tMa+lH3/pJlddjDnPj7WYXC3LII6EX/1y1E7Go2ub+h5kEFbEsw7pdrHCAkY
SHn2lEAZqfNyc4SgLG6pl7Ud7iwSq2ekqa23J5nrngD4YF+n6EVhk720JrUR3JzfJ09r39tl/56K
KsUQ2553syotBtZ8KxGNHM2UuYCl4L0YreaTXxr4lSN697RE/X2MduC6DAXf4Azdg9QI8sWT2rrJ
VjfB5YCkynQ6yqMxfYNxk5y0rLaurMvXOIPKCxgbY1tKDrUc8cAqrMaB0jdTCr3Wd5Mi144anhif
rvC6iZS23IHDaCt5UmqGF0/T5QFAd3nOIpLHx0mgT1UoqAYVwN7T/Xep1Y0XbS4OscnMigAYooWb
IYevYKSPeS5YKIYRkTU6HucMB82OSqvDSvrRbYGVadZEBoRs7KcDCX+PIRHf9+x+4phyKtwT+GQ8
L8RfOrjdwzhBK8QtEuyl249Xs5+TezrdR7z/BmK5Qd+zUKD3YPJFp0P+jOWPTj42ySQpnLUbVcqR
jAKiNqqjFafPUN7CbbOjnBYh3VOqveIa+Dn6syKv7jOnvHhe3SpJEfGjpgvfSTesTZCarPDKZHwI
vfzFwxC/K2a+WKmknU3Xvy7KM3RQ+0CnMaNCd4CmkySkwSum5NHR88/LtZ9ARVDC/q1n+s/6EIl9
DKUCkwiifWS3OJICzHMluPPuPCHcPC0Q4W4pkRKPtdcnViA2ep4JzCoStHLt+kKIdai5qEUdABOo
kblijahnlgFFTHNIQZ78LMcst3SnIYIpQOPeuMQmjjSxDlkzk3SYPGa+bn+Y+OUkLC83w/hDjwZQ
O9oiIkBqrSp0iefReCDsRycs4+QLcq1xWazHkmms38HkWoY6IY60GhAfL7oG08/ImwldeqZ6why9
0VJ8QM24y+RpqWTYsyEPGNW7Ff5oCc5nYJHrFLgM6NIsXFHE0ERAtMl+KmhBcWK9yDhvb1Ql7b0Q
xj1OQPjAnnetLOlfXS/W+EY/6h54Y5sSEnJ8IS62Zn7WUowqRZ4H4KY08US82LoA8LxBdoHXoFaA
SrWwTdUSd5DBszXok70WmVftJn0Mr6Tel7uigDDdh0+IjZlY2dpDatM2y8P5nSIJ7q0w5T+ihIJJ
8oLlAFqFr6Xnlvn/zp+C4uwFIzAGMTykCZjKIefQmH2VcZIy+8/y8lOl/C0gNYPTcksOd/oiT1At
EuhfknM7tiHYk8eWGcmN8NQMTOZc35FgMzxRlGcvF7TpkAKN5LySWC2DGK15j7evzWABWJ05nkeO
vVOVuFsbAewgfH3fu2bQkHsZuHTm9A/NFOV33Z/DjMeTYzircGGleKPeLKNWgQRCmzSfgp31jpQp
657wVeexSbJVi7Zxtsrm6rVBfV1udYa96kvc0T78xRoRlohWiCHsXeCICnKHTN1t41MAF2CtWMkH
7Z6omYCDigbKn5bGGfs4Ea75vQ8G+GASYCZNAZ0Fenp/LC2yJz3DQUg0UZuLozHdy3h8HrH/nZah
HUn8SIV8VwAq2YXKXbAMkUPdts4y9CnqPl+B7xOmplGSUNdWJ47l7GEo9a9v51evoKaMpsJG/yTC
ZCcCiPu41FkIMMFbL9LoRSQ9wWdiRYspF7+4jeJj8FD/iCcNqiB7WO8pIfZ5uklZjhNvEyTxYfFp
1qpwjySNnF8rLTcwe38Ycrsu8/ZMUa9MOAXvHtX5Jcq61yYbW0xHtQ1it/Cvk48errfHU6dbNj9o
rESoVaI1P4RxvWAmQ1EaO2eEE7Js9vwCm3YeTkXlEcC6LH2GNS57+5QaZzGk+SmuAkugj6HX2sUo
O0w17fs5GDKFSTRl4GPoUUm1z4fFHWngNhxt091rwp16vnQq78JnFmlnh9HvokeBJYQm3uyxvOte
BRkLe9mS+Alw0N3QXoHAp4zxlKjya9N/5KveGkQ/35Kiqx9pnn8v2lTsG64jJxoG2zLssCFJ/rcZ
CTabxM8K8C6dR1gKi5wNTo3p5Leg8vp6hOgfazQRlpCexohxlmf4ttJIbiQVzS1Xr+FkRG22X2wk
EY52JtvpUTIjospAx7iMdSIeBv8kl8ZZlmgcgkZLhJMXn0s1OH21dSA5Hm0l3A0Vuqk3iLlleo9f
h1qzngh0XRZEokhZKIMQXV5J/GGFtqWF9n+hSr3Wk368e3OI5ZZBBTzluqpiPFjk895tf5Q6iuG+
8HwshaIhEU7O9+4YW3exqd9aL/Y24EuJkdOBKDdKozXDxNgglvXWCytpQYSQs00nJUOTFJm57RG4
41Z3ACi1ozTHIT+oNs6yIu3V6YHFLdftiJeh3jeeliHJnfHkzONjDebplyYYE0d/jSUMFY+aX2hK
8ZdYVOaMMvow5k1HtoVpr1GBzFh5NXEd/FzuAuTe28oGZAbrkG4Kv7xdWGFGahUuG6kFTWQ1ZKY7
bAS2EA77au+qOeFcQJh3LGp1q8oa32G6DXYQNE+OkYX3nhrg1AHfCGf9UMyU8DL8rxtSdLxbkjrt
mt427kxpubcemq/lUi4Anx5t4w7lw2J39kDM0vVc7M+hO+5TZ3p0zEKck3y2d3yiaOVKzJu5Zj6G
rMju/HRkcKVLT/j9EvWxOFFtgNQkfdb+1kbIemDtsIrcMDkTPmXts8h6muDLD6tJfcGjGgKJuAYW
Q74lmYGKMR2zxZVjqCpLM5oj7SJw74gETumcaMcgA3OsmLgDjYdbWwc+HXW32BUWxyLdj+IRsV90
KPKxWAeR834wmwdo9g0ZBWeTftnd4iwnwR1+Rk+qpVcGH2LNM3ZzjRDSDXGlY1UMPACfoPJs1Utd
BkPwWYvSo70yox81lV1yAajEFhKSt0tKY5IhUtW4/jiDet12CmvCg4cYr9s4B8Y+MMb7hbf2M0Za
eNPXTHVXKJj1AN/Aatshh8EyIJjh/CVHnLk9V4otrQWcMxlR6KmL5hxPBUnImmVhXLD8u5Fu5p1F
yhQ97O2SuvxT7Bh6CSW2YI7XwSK8Z47lbIKSOm7EAcIF3JnBHIjsAxAhOjI2kiHWQEpn2UHPDpBV
pUHzKeDasKuU/wyQ0EhRpjzI1iLyjbMG1TEPxyNBIVqfOVvTREbp1lV3CbHdkM5BQq4zCKIpPE41
kGmoAroe0YxUlV9IjHR3eQV1Yy16hPgdvKKCZMUs+pIhYwG9ETvXsYzNNzlbVKNpS1tMy/VohQdD
GR00bR9b8WPmzsNtFDYFqdF8MVlSngeHH0YZmOGNn+1LF9QfmlAYj45tFhBzdAf0MF75Dm3E2gtj
a2/Pxddp4tc6kLSLErtGSzzVysvVhHtD49ywGKezXieFT+coXSYicRTKcxh5GKdHU2xmv8faTWt6
O1e4kWZwZUh03QqD+CAhIekF5SFRNvMhcONdJRD3L4OjzlF2U7wzehQOeRup/2TOn81xu6UL559b
ADbHII6OyxZf0kMiwI0tVPzYVCQ5KiXdjOWhyzjoM62v7g2tD24ekU+oFJFUUy6viF5cM4GSlHWx
pJgJdQFVvAWHmh9I0nxYSDOdOZGprZdbF3TFte4RyoZVAlwcyngzALiHphgBY6FzMav5hEA1cefW
1l1I/f+wIHAsVdGVhrz7e5WbsP9N42aZjrAsSBE6PE3D+avGDQkYH7eps32FGXCkF3BwiSBa92Qt
9FPV3mdC/1qEzTPz7IGc55D/xwwoaRN5GYnVdX2H+mk6tSXs+n6golwPAM8yPeXAxk0RpWI9Surt
rGCCHStMdqlgWRZE2FX4qTuGPFoj8y6XQ3TloGHGjA6KHEHSRvNgMFO7wZ8eDtkpTQ6lsoukvk7f
NXJI9iZf9yRd1gDKZwPGot369HxANXJa/vvdZJn6b/tJCEf3bIEqli69QXnor/vJa3J7HuxO36Il
py2KVufoufrWxSD8QgW1o+8VON6H2ZFyD2ANeznAF9qTJYviYVXLIXppq3m8tJ7Zrh6TktJqaUv9
wU61GKs/5TaPSG383dhxfQd3WiGj08D3tVZWDTHY8tFLWo3oB6niYiggdOGwhgYs73W5zi1r+Bx0
1a7RqWWUqTh5VTSKtU0DLsmRXIeJV6E96Eectbr17i12grBCOF4uZ5oCYeIAJhDTRYktd8CrqQVE
7BS99RDgxel7cZ8SkmHmfUAnmgK/n8NDH1t16bfi4t42+hfPacTNJzspUsYOVjHN4Y3gBTD5U91m
t6W8KnsYveS6mE99ihAnqPaFx+xNB868N1vbp7xl6Wdj4tzvOBQPd6Ob9ZChuPA740sXuf0p6Kzi
UDHjkW4vcHJ27oNRZ7DFcBE91WH8uQIaiIe3NNbOVMLaFy5dpNmLNo41BncmYfKUNq+w+KtdPELE
83PiXqZR6ieriOo1wDryTSommcuOXqqkLSpC6uZpsu0Mj28UfYxzGaSM7huY7YRJnntvHHmD6oOV
eyg+ZfrRwr0JoqhPNqM+0am3x+h6oRtFTGBNXAewfUJbRr8d90s8j0TPhFLZZ93p1h+1imPDb9FK
djb6pDcHdGPmPrQ2JpqYVqZsaq9U4TQSbSJzK93nTHl0a4pe58mcaDCzjqTcpUhpw2ujKGhScPps
NdKpGjlcYuAHdy4c2gHvZmUO3+dc8/a9Tm7VKKFqBgRv4EeLgx0ioHyvd943vOXW1VDYU5Ac4Aiq
j7MPNn6E1vegF94WcFGyrTKzvAJlJDVRm9tt6pFYFKXNitrt8Jw1wSVOo34L5Xjm/Ln16MwSomXi
wKp7eTBHCz98T3KBi1drFSdQJVIKmsuLmjrasIHVyT4l3e2oxwRr8UkfsBJV5MPGAbZz4wOcjXcO
KKLD0s51TUBXAQYJp/buBI2Si4RRsKoHNJ+y1G/LQP8QgwTxDytkFuW25iz8KQ5cChnp1Z2rFgJJ
htmOee0hLTzKxk1m7IfKj9Fl4SeMAkRBtJoVMGD82FLOjNEDLjham5CIvQMi4xo5OkHsVnDGfvcN
HpzD5Kbp9ziUyPUpRkApQx2fUgmPm3KZ/d6yoie4vxBmoodGEZLoTup7dxDgXWP072tLEQe8ykEx
X/YvdkV1pqLfpAQZvhoQaqdYh/AAL1NKZ2DWwwG8qrQjGpn+Qbcg5TYDe9O0zXVOR4CUXOqHbkXg
hCRKaT1D93oLG1kU/xoFKTQNm1FYzq2pRf7oa7BYs+Ewpmb/pKZEBzO2tU1Mjs2mrMgqWq6nRUUP
0Icove6YBaqJeKq0icuUvD6Auxzv5FgYKy7pzhNzPwXNS0ucFseu0b5rkYuGsWxp3QvJbmdfzxvh
mDS3VTFwKGfz5OXddZl/Y9gDyNPo0w7A8esyw/EA/69oXoQ7um/pqq9Z1y47RDIp6BFt3HXWOOz+
/ooh/N8uGA6MHHqetg/y0jP83+X6SacTbmBTzNPJrFtBj94MtO4vy5Dbw49byyaFiYkk1xMTcdJr
VX97GZzS7JjEDg9JpzqcbVTd7EGIA18b6wE9xh1LF5klRaX0IUVGgoOomMAgU0TpRaJPggyzzsnF
aAHDhQVS41wbG1iELO+QvvSXSUfW7JPhtF1qiq2yDJ4TQ0s+dhxwg3Zq2+QOdYP9TDIAvAYao0x4
fFo+nHS6pVmqucH67/ccx+y/7TrL0G2180yH+f/v/hNBRdK0k3zYCxwMiNKnq6OGivLidXaYZLqJ
q++WB0rX/ei3FBgczW1Py9AZafd2a9kUfz6QeTMVcbqaGwM4CEvsLL/gQ8CER57Xcpdo5I/7f24u
t5An2xtZ5u162VyGWb1Imxx0xFQnm4QtZx2HMr5bhkzQcQcLziJMUVSkQvr/HH7eZ9xaE+DA8pCR
ZFjJDMSKlt4+Mo/SbrCP3I2hOGHLZly3UMwiJzvlFlfr5b5l8LvcO0qj+gSvbeUkdFizVmOehK7D
OPct+kk6HXjlOMHVW82PQxrR56DVrYvdYDe18MovofTLXUsy/TI0DdkRbmq8/+3+iHyHtwB70yAW
F/YzZ4k/71ueujxjThoqD/QctwvEnhOgfhJ+hmy7n1quY5h2lvuWR39uYuAF9LFsv9387fFlcxny
GTb+cuvtdeqxPGZ6tqZymFw8UqNVPZyzhY6DbI0kBWmFGiaTlsVmuRmaSk+aobYa1HN+/o2pEi1+
buLjPw42jbiwUflmiqjTI4o4g4JEBRToIKXVpssEuaVYkqFXVyferJzlmeq9PBsYp9YQUMnlUvf9
fODnZqIeiGxzgDJsZqdE86KrmTVXsyxYpjXRrUBGymowoxxidFQybTGovrJev6VZh6pAoMXzgcDl
+Dh3pDm8pVyrW8sm5aYC1K1HTqvzlWVBfT/RYkH5Tr2x8OHMYDdp8SdMCcAsNUxdRvEq6KIdaOM7
QkjEIVSzhkUWYfuUeRTTVkSb4OBca/Tn2yBMrE1GYu59rpJ9yBWGSaaMP8t9dE+G29+fL5zflzCO
4VsexijbcCn62K7516m5AfHPsHPKfUbW3Oeg/r5rtxkU7RMlkfBNVQYMI6BGzMGtNGbLAM0Z1HAO
oIS0PK4lxJD+eKQaaiy0pOomO9RTdEFSh+kmnT+CC3Xjfmwr454Ql/mmm0/LhgnR5TKW0dZQ7dBl
aJXmIVTNzf/n5ghrYhVbHOB1+iw9J/sWWcjIYbkoyTa6nKjznSuRjj+GKsIb0kGPXe4iJePH/RZC
aPqEqADyyrk5ivG6mJFpKJjYBWnThFSh7LsMjlde2qgEZ1VJ9euMm0FGzMzffx/W//B9CIGk1XOF
5bGo/O37mESX0M+37X1MeeKae575EI5YzVPIWxkqzYflrgic3F1hN+9/3pWUgXGIJVr7VD2p1V1Q
RdSKWA8ibBmUpm3RuQT84o5ybk9mkadytTxQ50L2m4SkhFUrKDD88hBX6HZHeA8Ls3xMtjWAP9Re
4IxXkUoP9Rt/+/d7QCgrXglVg8yxr//6Q0lo+eeapmH5juV7xm97wE+5cOleI/YFeOcm+6oPkAeX
oRZZqkJ2px/by51uGhEvhJp35VGP2tE1jpBR69kLsnh3j5MJ4uiyGZfa0RMIVxMqMHqAPEtl2ZZh
jPglX0ZvucORI3iPcKdqiNhwGrJulwd++Zvlzl8eD3I/AJfKFJ7FVbyv0TjvRd6NH7M8xSoZWS+Z
MO079/7/s6vUrvhtV0G4NARrBlc3xeJF/cVjF9hTaviDY++5QiZHaoXZE/Ch4G7Ws69h1BjlGlpl
Qt8C6EFSNIjqCgQtELmoEoGM4RLnapRIXMjgODBfqRxQBigQ9fgZ6wga29nGkuFGSuJ0ODbsq6cG
a0psJhXJ1ZRUKFuJ9auzSyWbVY8aD1Hszb/8pXoFf4ZgR5HnVmTJSxQlzjHKx+y23LUMBkK31d/v
HU9VX37dO65p6FSoTdfXySEnkPuvp7aqw9kyhAHOoa5Itj8vzMvFdmJ7HWm0aPnewpm5O9fz5W+i
KMrpTw8f9cTGqOSCiAinT8SNoo9M5uGZGHNY5HHSnpdNGynxRkRVvl82K6PxwCfh+1g2jWqar+qF
sLUPz8tdXfi6vBgOw//5xbJk/PXFgI7+eDGCJOcrOpyH5XUkqfJK4BN0RxPVT+zF7XNMvMp+9Kk/
yXpon3W9R05eG+/T2hmR103X0naap+VP+9ZLV2lTx+flT8ME9MRkhpgo1Aux/PeRgSuHjXohMRBL
UY/m/u2FCtM/OKZf3C9/61X4OaJMGsdlc5aTQ02yDzbLpqENQH9wzL69kqW55hOaqeUxHZXS/u+/
df/30wdnDtc1LKG7FuZr3frtW1dv50oZ1gT4FZD0PSSKy5Aou02rxR87lgZ0NXCpIO9PsYPUKVmH
GCeuZYvRjh8TRD6nK1+GKKAY2yQfPOIoT+ASnHWhzQcfkrxjEgWC3cUeaBAhpV5uDU6LDohMIzNB
v50G2RMKu+G2DFDixhsCGLEujIzMFPUA087h1qiha6svsVtvYjgGx1oFJjb8rK5jLU4+DSNCC7ir
MsuYyTfFGVfdlzRTcYk1HwaWO55THQ2ScLAU/NysEZpv+qSq1rUCRrw5vDUgEsumoW7p7cdurvfs
sYSqZV29mwYbQ43RVpuump+I+CrPQ1mLK0pVVhNd0LynhNggt6WLlElCImsxvMeGslfhHR9pD3i7
HkHBvm3IvxwKhO4uUQFnXw1eEdHW8Gqw+PFIsm6M6nMVmzLfzn7RUWIGxHYiD+7HUMRYopYfx398
kf8Zfivv3w7+9r//i+0vZTU1+F+73zb/+xJ/afBxfe/+Sz3tzz/765P+l3/1XOb8+/2F/vK6vP2P
j7d57V7/srEt0H1ND/23Znr81vZZt3wG/iPqL/+3D/7j2/Iqz1P17V9/fCn7olOvFsZl8cePh9RV
VU0z/uPXl//x2PU152lEboSvTfz6+zO+vbbdv/4wvX9SvWVB7jFJNHF6//GP8dvygPlPC4KE7dm+
71F+VuVvlnxd9K8/hPinyUUJp71toncwLY7StsRJwkPGP01h6g6LemY4wnWcP/7vB/vLF/jzC/0H
1Pn7Mi46jON/nS65vBLIVssVtjrHC1ohfz3H56BBC3Po7TUOik+oqx7TWLEusdP+skN+vO+v78PE
49/eyuJ/5FmWzvrBssAy//Wt6sme8JON43oCB2UpmM/4NYy1fmOgnViVHMG5/N5PAUs6vfiGjQFO
QAL0PrGZYfr1vdYkFzggcpVEsNBQgb8PZ9AIssmPdXzsfECkjUQBUgUwwG6kIM+bMgkypSDM1uhA
nBZBqJP7tzHELGG7mNZG40Mbw08sUBaukqA4BUDfa2ggtOZkviLL6L0sHxAq0ZUtvS8zuMhZEuaW
68+psuDA+qkgaWTt1GED9So+MbECfUd9zxO7itkCM+D4uXWsL4D6jTVeOk5gpQRgQjAR4FYYxRkT
Y+DfaEudF2xd3ooqHoHCjoFMBBdcbY0finrYxx5TxhF1T1rb+brL5LGrnEPZpx8r3f6eBvat9ZHM
JGm3wwf9ofCUIAjqx9oh0H0t6e8Tg1OunRKUdzI9EgXyaoX5adTuWi/PVszAwlXqxDfdSF9il4Ks
+3WsqC+On1GgEpyr43f0jQ19NDK4MmIYl2cQc0C0qvEuVx+qQSe+iY0Y5TNEIZuVXIyqCHMeLrDm
Nk/N0QmJBnLhmzvFMdcSgYUt+1RlXCUBINk4CeJMcfPL/JsvWrKvNf2+G3KfRJ6B5qakK1+G+zCe
PzakEOHuKr8g/HvHkgTWCY3AoYlhwzgQwB3f2l9QFaF/Ql2DgSUkGDbVNsSNpTiox1WdeC2idLTc
lXEm5XRaRX6prTsteN8kFNhzmo8cj4iRUbnxJj5gb+pg0/Si+d2HJp/lCgwmVsHcH3fktjP1P2H3
LIighEAr5vE7yJ7j3ObONuWkzVUEJ16QbixOuate6z43jb8q85LGIxagjUsWiJUrBz1xdaVVCCSh
tDiKzIDcgietydy9384vdYIxudMQyXTz1Ykd+AJBeNKjmgty78aIRS184T7aX4M2AVFWJMXEJ9Mh
OSFp0q9oM9vVvcgRSkVsmiykV7b9AqEy3vhGB5TDxYQDEhA0K1nKlX2bJnzf2LblZtKkvqLEdHRV
STGCk9Y60AqVQyt8aflyULtCtsLDRxBALrO9HRnEZKddidFG/+423pVyzXfbbZ9kXNvg2CAIJVVI
xjT503XVrPxIVltSRU6CO03h8QFE+SSc7mvJhGRN6ZvrLTfMnE6ejPeVOSbroOjwcWh0gkb7HeJv
mw5D+oAj5tbimF0HevfV7NprMdR3ss7iSz4w70jKDHmhpa1mI6bWA0YLhPjK76psr4Utv2SQ6JHn
bRKvOI3jo03EE4vKdeG79noYBiqmzfjaTOoq31TTUZuQio9u9WIlhN57xTrzU0hrWOFgoIJXd4Lg
m5lCECdPi0I7XL0pxsoWX0J0NKN0wAnI2l0FQUEziHQRo/3sDZjBE6qsydighiseOOc9lAMqUqHf
Wf6X3MSbOKdk9JURLkLHuo3I7Iz5KdBHUmfRrVrt/DCO2T0IZmQHD3hFL1M1YnX1se1qkhSoOJAr
0yGuqMGsMlf2PgzFvpXE3ucoHlolrhgLnxgPUuT7kkK/HdZPJBx3OzPJdk4NBiFLcGE5cbGucloI
mdFIlj9du+oLemOjhEKo+QPzrf4QFKO3cfrI2kx1gMXqkpeORmuyoWDlm8VhDi49tiUPAkQSfLIt
QGeZfY8c2onkQy/r96K3zpUYXopo2phVB3dh2laktOlDjx942HXk/rjesZkls0O6BGD97aC/T8vg
NXarU/Z/ODqP5daNNog+EaqAQd4iMUhU4FXeoBQHOeen94EX/oPtq0CCM1/oPu0a0cpOv4EBaLa4
I03pwReJVBW1/lBNAd3fEWDbjZq5lKjuK17fYDBAd/CoOAqNLAWrKB0lJLEpRaPiqr6NEZhQdk4b
azi4Nj+M0cIa4Ozn6E1uRgRJM3s5P5vsSLdQwiQbpEK7OCuZDh9jVoNkxXqCA2GsEsxS7gXk0D29
OEqG+IyYZkctTJq8kGpEEhfZdHwoc317oog41DUrCLXm5hyW3f+vfi+OEgy5pvhJDwRV/+mVlYkO
LGUHIbm3wqyGgji12Z2iZsd13jy1102fg/qOef6O8Ox+xMSyL3c/yuFTXaGcNr5w6ObzhfVpyTtF
YBz53Z/D0B91hRXwCnrBiqufcSZ/T3Ef+rp5tzrx0irLFWTGm5i2V9k0J+4hQ7ffp4FYy/8vkubQ
J37XiFdxFw8OzlK7AnqVvoqUAZTZQ13YRDBtdWDZ4rnTnRDzOrPs0zBnLPCU64bpr2q0L00bH4vk
een0c+qO951r3iLveSTDkcE6f0H5V7GaJkZ76UXFxCmR2K7VM2iaH+BVwdZWF7BG1267E21x1xvu
tais0F7NF1w1Dy1ZrM3i940ZpTZQhj/C5c6mlbGjTN13bRz+TeIus9sorw20M/XwJrZd3tgJvzLx
9WKCTtGNqovXmc3BGAkZsOVna5ufcH9429nh6yQcD+1xTXZgGIrD3n2qRHvZckkcqTHvCT4HZROf
/ShvM2f4cCCTsCfUXqrtra7Eh7JUv9A7btlR77cPwsLuauJT9DK2mGVnkM/X5JGTGCG+vOekt56G
+eh22lUfe6jkytNsNI+OfVfrkpwQ98vJxsHX8p7mtni0KzUoW+MUV9uNoZi8yZX2yHV5KHoCSQ0b
r33zva8fPAIzv2Cy3P64RvmY6IqFz10/ZlkECP5jEOqFli/cKAG5N7PQ7NaPGNEUYNNb1VR+rZwk
nS3PgtgxHmEheRM2/0DmYIRLwqzrpABgZD+nFQ7XtK+JBs5OjAyORTUxEk6iun+qGxWKmWoE6oJU
SDbWpdLkG4aeT0NpHrduOqwzYYuborAYrp5lKd9jlWNwcSv0hE3EOODcthYblP5iOzurxgxG1Xrt
YJTKDyKMEDCkWOnify6bTFwZjZ8BTVKbt2a1DwiH3mciTtIurgLqvTdjGJkcUo7o4q5OneNOXyHR
vGfUlCEj2au+bsTUkD86+rNs5+d+dkJL2zl4gxnkbfrBYy75xKmvWlmj2yvxXmqg8Aj45A7zi8a5
GMJ+1zZwo+jrMg0ugzqdZmN7qbuaP9npoZwNfMBOUI3jdRnXS21q4ZSmNImGr07ybKxOwAoSsHF6
C3O5Ap6eKU9SOODxO8K4JbcK+mru7quwZaiQ5zCS+2Is9yZTTSKro00CnOHjWVkDJmSkXcvqAxK/
t8XMdaAe3bYOu8J6LiHqdzK+m6rlndC+w9wo33GiIQ6sjQdjbg4jhLv9r5yKwnH3cmS9rICLNaZz
qswC9oCPSb9eGjDyLSdtt7xh9wK0eiPM7Vzl7pu2VGzn9Qcs7JEqtQilNQST/GE0cLgtE14F8aQB
YdGVkfS5LMjozSu0iFK1w1qbH5UbIB/Bpn0DmotcDUkDhCfByEfWIU6bghilQmciyV1m148OZBUj
YdK3IQ7/MNQ+hLx41+mCbVP9gtPYK+LpjJwgKPI+THsy7XXzHqfcMQbDU7BcRaUIC7c8pQK3mbhF
3nMGO4XUjGbDhM5nh7qah5kkALLOfdcEUeiuZ3B8F5Smp1G99Pl8SFUzVLv41rAdT1+G8/7fwlrv
ZzRMKH48BHJRPpYA8rozo+pLCXZ/hXeSOTWkVZuYqz4kuIiXfzhUWuWP0N2QEp73v782PmOKYCnZ
+KX4lGvzptMnlPXrxaFiUPLk4JbcqC0Jc8joWtM92saPKJOnvtEjZ5rQJkJvEsuhA2ecgEGa9fUY
G/Ydkk4PqtDjohSRKmJfSKqI5trJOVSs/NC+pL08T8ZwsVr7pVCUBx7JqKUykZbCTUBIlNmdXXzT
jkl422QE4O1/OJ6OboCdM9SKPrASDPd8lb7oP9ZZ/vFICYBGRTsesSoEk24fEYN7llNGuFehhbc6
EQ/NF3GcPnPySAe2WFDude1nHkmB9307kdt2dVjiN4gdKPNCIZEpJnD81Y5hrxt0vOiCp6uvtqDH
xGWg8xH5WSMtZn+T9YkBGPXm/j03lPfe/h67swyn3uKIpAHrpco8mMeFVOK+2A6JjqhD8A7O26Fv
HG/lsdEXpqsT+Lt9b9+HtVE/ItA8KpvlLcNu3kxvO/LrqHtOQ/xjL8i89eQGVhPFrlfzGuqp7jsP
pK15sV5HOVTFpAWGuczRiN9uD2Qf9y64du7itXhJ7OXGHdVjApqXOQHR5EXE3gko7UafzriMeove
8GJLLciT9EWVfYjE56Quxv0orItw10AzjKgq0pNmdaExO96oLzeKjnhmm4IC5n4ymAcwJaGpJAdu
hls11n1kEk0r9jUU1WZ/qV1uNkX4xcpMkg9+kpahxpNTKhTxunIy0xcDeJu2vA2uiLThvbL5XEBt
aQJBOFHJanw0q6NBjqHKdtBkjeFqPPZAJ4Zkvt2fZxurJ8ak0B37sK/lEeraIcPJvHUm5k0M8zJa
ZezpRIsKYe78+ou7OKeSzNGpB62hRHKqCe2e90xhImHtK9uzC0aO06BmGJLtg4rlJxnte6j8wP+C
Ns1PveI+VhVCtiKNAxsa2mh2YZuWj05anCZ0flW9ntciP1QAbbVCPzEwimJpH+JRP1k47mklgGEL
3yX6bKL7MaYl3Eh2Ezxb+3kGbSqYcQL2sRZpWRfF3RcTTW8lxRPLR7i/EExrIgEsUxBSWbpOVKEg
hG1WvDa1dlm3D2sqz1WSHBMn9/cvldi7JHzz1qTnnLQPeg62d879xJLkGjXXQn9hA3XYz8LWSG86
bTivQ+YBYERpn16YpDzqzfbmWDatMGa3fHiOB7cK5tJ+Xuwi7KVzJ3rlOijiYOgHndVIWPfZ7QCq
wUcjOZ2SwqW7SPlArM3RqrqbojM+sC9e48Z6qRjkeAxYfzs8Tr4JyM8crR9j7tjBt09kQIP/Lwk+
3Na9oo1R/vSZi/Fh+vj/n9kasq5VYTNbz6qfL098uoRfb+ieJm6Eds7TyCqVPoil82pqNYD0WSdQ
/q8RxPoV0NIR2ak0sKj5/KUktyTtlGs1by8IU3kVFnq+3r0yoCGe5qBo1W1aY0arHWdXSGA9g3co
AeoyXd/4STsEndsLC1+JQmw4aC0SYkKQXjOUTHjn4eQDVcFqydSuHUYR5itfZ5kYjCtOOBskINrA
TI8WLkzV1T+2XO2isdfIVVb/4V36M4CZevUW00jCuycrSvxqA+056VOkpRgkxSh8NP2252hTUckl
nEy99tes5e/GnM5voBoiTlm4VsAStgrOH4WFoQbYhT9LDOquDSQmwZEAk7p5YlZSJZlnTdqdDfS0
hmjIWdJsvo5HpiDRQ+Mgi+uV5VY53OzvqS0S7jKdDbXg/Tdn+6qxrq4zUJFiY2ZUWOWfPhGYhTnK
2zpeKLiIJ6Cif2073k8kzTAfsAboYPxxzgti7Sf3eZyUe2rAzDN4eaWUbji06ZvdbrHfKvyo86C/
GEnMD0//Nusf7jrdqzY/jZH/EuV03+ou/rERvQXqpEAmZB+pw+dAGA5BWZVkMBQ/SUMMXs0ZL8fJ
V3UAAZhb7gDfg+1tbhbsrpFSf1Zxf23MQTArkN+DtXVRp5bXKru3KJg8OarIBXm1UY0eVTX/dl0u
AStLz0x0q+Ni2bzyMz9LtzrpYYGxbtk5gYiIAFmjBKhlP5qFXs/ml2NK6M2T6uGbfEkZmPFCGTIi
g5cp0NigJJmTyFpXWGHzWzfxrmsWrDfRYO19jFcGGShPELBn8m+WBqnNnOc+OIDHSXlec8U99UP+
QtgjiTftBVNjeqhZdfrbBKo/jxfhS816U2RbMPhysQiO8IuSz1UH6JDG/AYN/h4vRjqvjO2BgIIv
J92+dZhJATjlwyylHmYHrUvWaM5L2IL82FKu2l5hPNXWgyEtnIuxEqaFrt10gMsZhqJGi90m0tf0
b92aQEetSywta3rQWWQz8FmA4xjLMT2oDl6Tuc5+2pS2eZLmcxlDT+h2JFQrs5DR8NdqKh9OHzka
/yq0cqwe+0uqVso1TTbBlI7SHjGqN1AnBUhfEfqkoc3GgdGJraIDTdtg2vvfjgxMS03GQInQ9l4H
k/9fqAPokpE/Pks0znJej1VCE7hZAGv0UriM5ds3S5APp91XC8bdZJnXYANjhOQOfSJrRO5Ux5xg
x1BItczVSkWe/n9r+3guA1O1T1ZCX9O2za/SVL/Ibu+bOib1u+FlGDL5nuqjdtI7SKVQeOIbEuwi
a0MKby2MKmU2n0WXfav5yS6pcxbJWbqfSqVo+ogP0y8+Lw59x3jL0cvclYJZPifzAltV6ZLBV/uC
SCTsMA1ePAy/93GZ2WcxLtfazD7LSmsP28pdKp2h9JdJqJhJNeGD1KJqekwS48M0Gbp2xG6DzsBi
lNIqFWRU7N9lHHZ47Gp9ZF1DiEJzp8z8jAYFlq+PK/TaCgNfcwskkLKh7fow/osznJ7swKcAd/U/
06VtbwYXgas73QPOqY7t96BtuT+22k1ZUEqkfLHM5OjDJ+hV+1Xidvi8VmOEc1F1H83MuwvKk3Ne
8nAZ2v541CR+KQMjR0CpkhErmq/JgknvMMsshvE4TcW37DihtHw6TBN+X0c9K1sDiRQj25CUv6Pa
/MbGzCuBIQVOQVhUfIpZ/0WCOBZ/qNGDpUZ1rIcOUMQ+FbTif4w5uMgGuqJlJIDPde7VvDTv7L7A
HjPoj/i8LWASw7Xe1yZIxLuZYLotdw3Y1rzKtrs/qX19zkaXrEVqB71afhOEN4GiqscRGhDDKNlH
a8E8bMgmLn/rCDJhYWDOt0Z2fLu25i/eG+4mEB0+ZpeDMU3/psLhxOPjY2yAMIr8Msj53q6dq5lb
3BkqHzvL4j9KfXnk/ciJ07Ytql35Qm9P3YHCwotXlPyA1EF/VifcpclhHITmx+30mjLbP3U9U7rZ
N+1Ej9TSHPw5t3/dWFCrreTkdAuI+Xz52tdeW8O41MpU99iZI+z2JcVTZFhhbBtMZnV6Fck97xEF
HqlspXqcSu/uND/1Kz5BnaxOGBAUrwZGwjp5cqWK3hEu5rnEcEM9p/RMM/rPPG6WIOueNCIGA3u2
KECs5eK02/cguLxjq/rtm45QylU/rAYPilUPTCRW+3Ur2f8sk5JFjU3JUjP+sg2SkHLFea1BsWca
7veZQ3p/TIxlvTcx3dC28SALnbd/GABvySa5GxUIBKtNHLKq4BKEDUxka4oQvT/IXNwvbDFJbizB
XX2ZdY4hzVjcwDSM5WyaKiTAtKzDYjRaFmcAtwdtDYytyI7z+AQeBABRUr8aw+583bQ3Qs/2CFlI
sOoGS76dxjf83ouP89+6w1n0FQvYwojqtOOo2I9DI6F9xo16m6b2qyEJJgW6HuRumR4wBiyeq0Pq
S1eCD1LJUA+gqRPl02llOBKaZc8odaYShmidI2Fql0d3Jp23ZzGHioKxaKMJIizS8VGbygZVA2MA
FLShSDQmIm5hBYo0vbYrR19uLEuUNf8pEihcJMDA8ije1G3SH6ryyYYyxcRJ6YIqdYNKp1uqLds4
d+q3aafjre4OPHbGSg2f9D7uzJzQgyFgU1kCIotTeoSRnqcfArauuOGRm5Woax6hG9wM8BwCaecb
pfJIYs84P7mKNZNS3H6WEOFIq7M9ciVY+rSIgenMXnD7MlEeuulICPc1WWmTlUljlrwAQ+Aia/z6
/+ggXkBLzo8ZiAFIn2RoDrb57ej0HduW0jNYx25i2gTeRuNC2s31k+GDUuZbmS0P2jJFaJ+to0rC
njCNe6s13pZcAQHlAlfQOv0JqHrjzxRL3QboJW+xL6T2sVnj9GYyWJwhCDlzDPQZtotCfEihx1Ex
ahhgm41osY23iFZsLp5JGSfZpxlOIBsTWvIVutfwmW2adqvjjhWGskG4mO62Bb2njMnuUCtazmJh
H9JV+gui34QJpF2kxylvDLyNXBjCVG6UF7Qlii+fMf6mwVVulYYKt6Ra5gb1YYrzWkEynWS9fxJC
KZZ36qB1bj+UIn1Ym4lCrklkSA4Sqr/hGbe1Bv8WHsei4VhSX/UePDPdI6dQvr25i2ZF+giTo59T
elfSamamqYpZfGqCzVASm+XBsD8BSQsSi2EZpMnwpmOWDRNGc9NO4yayiDy0ok0hy/BA9HEZqe2I
MMRl8JR3dIwzkuu5y2jiZF6HpbHBWln3XTZF6cYcde64OlMlP1NgkmiF/WtiBA5eHy6Pwxk0qbAp
yTwbAzTJ+LtjkADgDhDi8jQIUrNVoETxBvVyxk/rGWN2UdilE/HSs79u3/HC6Tcl3421AE+v0sg4
wtnNLLdzYe/cQhPbbhmcwnAZ6C7GHG/T+JNbOtjBBnmNwyPIw9Qdeyv5NHllcTnlx9o1LM8xy88p
G5xD2y0Xrp7k2JSnkcDhSLMwMnN86Ce9nMJFlUkwZ73h96k4NepWI1hiPGnX7P8QW5NPqg1Hy17e
SN9mMiz57GzZwJ4AKhMgg5jlwzs63jbE/FWTlf677RKjIm94ndov7H9bhEmMCZVUTqB+DH+Ebk8T
cSMaarReJYNK9I9sXurTUv5p2fDOdjrf3wzVF5X414yajNgh0qQP9dfqXrqZjc0C/T9s2+wBsOB4
K0957yTnNF6JYqd0XSSkWWQJ4YAvE+uP+To4jRZk4jx3oxrpBkFkcszyW6tzfMj1xIldOnq70M4W
T1v1sKbuCZKcWkFU6ck1kiuWmZ3cQ5WQlMPj0mRf1ZaD31lbjUm2fqhlDteWNMNz7NB3LBZkL515
uz3zL8hauGynKyDLu+XKLLbXdP0XI2OAfFhuftXamC2n9MA+9Kq0FY4bYBiRkmPJYaph2KoRrlgm
g6xV2VECbasMebZNKKf8LkPEL17SsQB/QDRmFY1N/OIU2tx8IUc9VVCfouxo1QBYX4Dx2rjEW3Yl
cOvetUE9jf3QhfrsnszWfkoShs5zvhR+7Cq3aUOqc2rwWXCWLkR00ARxoeKzQ+SuLkXnb8LsPVV+
Q1uGa2ntKZH1C9co9mdCOcDWMpBoIc1lr+uAqC9VZvulVedXIUst1DNoW0TEEFU1TySjDSScY1V+
B6KhHNeNQ93J2wBS4uSDDPIyxGCMbmThMx9DBT3djJLiY3HAcAqMIJaa3/IBNE/0zHeOw56uJ98U
+1mn0MfTVoIV2I4oIEiJXPh2jj35pSPbYLCcp7ayINHis/LzZLiP4fEcIfWS/6akrCK65abPRl/T
2s7vbHaILBRutSTC8tffGguoQq1h1t+h5Av6LJQ6aIrZru7wVEKoZcZqZOqz6NFupgMthtrxv9qk
e1b0XB5shgXtghGZFQuvHxS6oBn5annLlWV0+SVZ0Cy6cR52TmmdkU+Tr9qx0WCe1EdFRtBJQUZm
OKgw6Rypgn/rpGeyyTkIjfHs2pOq3bjc6ARahw5uYTAswiOsNQk7C1ryMEiQnNwVfM73OVccJDsi
me7Za6bKuGk7ktSAbmIKBhcQLw+s1VaCxuZTBeCVHLlTtrQ49SasxM7gMqrAoOktefNuassDiVNP
TCMRFO0+ljIWSWjjRU5mlELdhgmcEu4ym9Wju2dO57aa3QrRHGMyY1lL6qQPZD5qWvQ6mdqA3keY
VyTuGM21wz6VsBfGsM0HrtfVY4rxFTNLrirsgI4ifmrAzCvSA/ovKnaaLhc3UL7UQS5qkzHFijeI
8WpqzBe0f8+ARG5nTU53ZluDNav1fyaqdA3/mdz7XsD0BOhsSI7X5kJUxXKdXOVJYJBmcsQ61YgW
PM+uBI8KlgP3d3VrWf0TRbMemR92Z3EEIU5OkNRWav5aANNfCtHcGhpmrs1CfFRtVtA0428qFdIw
s+VzQmo0GTAHJABiuedmQvY2fJ1D0WX/FahumobVihcQez5WJ/IDtIdscw9U5mbxhpN7icxRIJLR
qmHvZd4XItc9u8ETbtsDUFgAuHw2rjoSKq802sGzLD5zqLaCdklY4eP1XijWD8VCahoXHi4/ih1t
Qmo2Gb0fayWhXWmjMPfgz1R1dd9IxSVOKUdDRdVe1nbh9zTa/roxXjAogiBcgWc6larp3suRMiuf
wHVOhuq5TvZtjAQ6u6sgYiJ/GrdOCYmuWUgUsNFjMVlDbIy/X3eIODFwdkzuDSgBO9CJ9vZHZAO+
AUFqydr7KVOotqV5agv7p87IFQOmh/pmyrvDpqffrdjT7ahqgPhFHJ9MmGqBjEhPAc8abndoXIYm
Ct8jsZP4hFkZQRbB1LdFHH/1hfsmNzRbuPges9RpAXkOv9JpihAHJx7vgfzm2L0bt/4qHZ7Jdjrh
/q1CCLqvxAuHHWhbSjqTHBNrT1FcPV0tqRSd4gHjWxyg3Gdeyui3tBKcto0daSpSLYQdJwuPUld2
QS0MftxEe97m5MDcARxWQaLFZNW/vZtMp8FJyPfEwjuCjNOnNpyAdpHLrj8WpfTsnXFHCagf4xpk
zdBTPBEFd0TOl4Ukyv7Nwj3XTvvdL9nbNLAy2JUtnF5VrNaRU1iIAVbZHdEAHhNFzhHMhibt2F6O
86khlmRz2Y3N9XpR1NAxWdNDeeI5xwnFPqCID1MLVMNSSidcDee0bpihFNeevW4BarVy1LPaoPeH
9YEv2/b1Vbk27RDmdc6e13EAj61VhNJCMCQGAkez+rGUGeCYRr4UU3JTDMK8ncv81yYXKCjIvQnS
Wj7rQyr83MmayHXwrAJz5jjCt2ke+7k9Ntl87RuY/pj3q5CpKPljRhaWNpIhmkKg0g4h6YjMwoJF
V5OTDtTl7rNpWA+6ViDK67iQc7c7VeUA5EXihewG9XlwvpbKVs+S0LbQZBtq2X9jltA6Vyb76C05
qaSj+1kxrkdd224wj96TBBKNHcF/sUPFZ9eVwehFOvu//ZgU1uxpXUFCT5tkjFBtD1gV6H43MByu
IzZtU9TJdziR77i/4c40xq1laNb+WlvR2g5RJj6ZD65Q5FQdUkan3ayZ+9bMAjs+7TrftXufKl78
GIGcsOYutEwAo4n7ntOfHrBkpEHsLrmH88KvuPE8DeKVn+rmHwvTB8tkWYXWT/Fy0Lh6fmIIAr+j
8c0lvSiYwL1K41ttaap5dg+gGRgWhyAqA2YYC7Uf93jq5MetRnVi2kgXmJb7uVqEKrFjPqj/B+Jp
w9YSP67kkepHk31P88j8N/U0oerR7pFrlPe4KHo0hlnuVe7yZKEBpF0lmi371qXzksn03uzjX4sL
UdTvi4IySJXNP8UilqndWIZqI0nWuuK7HUUolQcTAElEqL2BWmmmE475g5lOJ50vApmHcccWdurK
bUDvtdl3NkyOjDYEFSj9rDrWQIl6/Ti1+b6yU24wj7hhZfD5Bx+LT7oYQbdOClvalQlDdiZ24051
SQpCP4Vd32G3nrj/fzfS/L7LziIRm4XEmFJHyuHbBHODCgL+5Z5/FouLMUg2OmASPUXjGhRciQQ6
jPRaiPkky8vSJKXGgqqVQE327ZhvyZMaqnsEUVZpb5W1Rkq7XsH0cWErTc22ATZFz9uS9oS6xlBy
GJ8WhypbUJvWqeLHlIaYl4ZXeqLGGxnmExXAgjaHH9HQ9TeS8ezihtLVPvEHMnbLphuIM9zgEleq
yLtrMahIJ1p+2zwjQy5GPwatGO1r7RwNwBvGornBpjQAwZX4i607uEv63Kjp1Sh3KC209JsQKSOI
hX1lRnFL38GoU0MDNlevHFdHtGB/FJrQ6wR+vMRhZTVAkudtV3EvRVXY9gqo61hnt73d6hIRlTsb
9HiA/Pm8HBYQEgEQEZQzKazAWKLkw/HPAY/qkEfrZmjpmPS0tcIi5iSz1+IwwVCkSWDqmMkeSAfo
C5VDAe2St7pMmxhyHIEBP1No/gOd8JH0CKjsrH0bLISh1tSeWaHBs05MH6TSLlJdHqaWslkfT7nD
pqKYQGeQNcLYrZ9IVcniwNrik1Yuz+qgfIMDocQyiQUVY3GUeYx82+S3bGkFh7V6ZDo0BGqzcTug
eZY/ncX8pRkMQLsyfe8JDyaAlI8uzeJhach3mqTz0GPIC+26XT03U15M9JalmU8sTXuTDcF6X1v6
SzOulGKPKyZPSkCVN3quLZ9uOhwH/W/Y3LcxcwPgjByNDnNC+P1MrTTyWoBoU3Ppgk7UPk6zw5HZ
jLfEw3AzxjnS4qz6MVYEiWh1noxeklgQzL1eIIAqG0QTLip0qJCtxayX6QOkXYTlemI8TgbBtHa+
flpT/ozAyBcEScDSuVSOPQbmsL0J+LBoZtG7W85nolAbgUk9xSPRHwz4iPu95MXyY2oXpXi1SvcD
Ju9zZ4weurqftWDnyZDoFR0T7DpAYl7GI+QP5as9MW6kb1poBrbSb92vmVjhtdSdwJ1cy6sG3GHZ
X4PENFSb+H2dWTok6LLH7Cq6mn2Qphnh7IAIQKYqt8L12SLfOQhASljznq6Dr1G0W6G6CdWDc0tL
CJ1nd2LN9VszqW+z6rRoob7Mxnx0zNRrLGqMdf+bQCe/tm54keTrhezX4dqgOhMNnw6naX1nYzDM
x5jbVs11FOjdj2MR/9zmjzGy1KRJF3Yae4JDltyQ6nSGvomsK+sjI2WpTUD4hBdrc5jcDS26jU6D
xD6yUkf8QRyCOnLp0ROWdfXKtukpUdcbMzNpARSdrIaBihL8oApmHZBOi4DFenCmjXw01oKknFxG
ozrFhvzWHXQ68scacSZAhn8q92imld1Xmepf9toih1TlCzFcFZZTkL3L8kpUZub3JjOe1RUngyTx
oNd0wL4P1i6wySd+qRZiH0em+GepddBPGn5+K/UtPX3tlPbN3irLO3EhfpVihHIIodGLWxN8w/S+
B0f5rs6iQ9mcmouo9Msufalm84aEhY0FhI1Tor9d4QkhDz9rlSs8c1uPhameYn7NJLVpCHSaEhph
rRneO2v9burmk7BY20Xhn6rbqV/Hh6rXT6KdP6uR+rHvtyCuUhrOm3hAM8r+FSXLFH8Mkm0hrNxa
ZUPNFEk4KRJ05RvCIbX9zvC1rOZLezcpiptOXutCvElJxZerdPNza54me30aVOvimJCsuwEfiCg0
A5XXbeLKU1rU13LLb2a6Eld9wlQbsfu6QE2hq44PltZ8K0Z/NRBzLAzIk/mRyexrPbHs2zFMND7a
2t4bRMZ2jni2qvk+GbIvBkStZiPJsf/BCL+rtOnQMlqXeX/diFvg1yVAYR6ZjmkJFej0Z8XTSdpE
sRRxxcHfiX8rcmxFK+9RlFBEVtYba9M7NJiPdjrf9q5yl86xN+/UaEeaCJiQilqt9TmNI8payZ7V
5VbSgI8QgSpMMBzgzv7/hxneBLZbtA5HyqMXRKySrClOegJpmJfIAtKgPG5F+rspxkeXWrdT+jdW
hMhqOv7JjEd6Nbd3Jc8Oo7EvebkwWU/fteaAbDw7pR1VYz+zx+yXTyD7+Nb2X3kmlGOj2x/79FQO
WgFiQHkuU3Gspz/FWC+qHKKyUg+DeoFZm/sAtZH/11gX0qb4V26R2OxPTMgh77Rkap4CJGZDUNRk
Hc4OD6PmdJmvnzF/Ex2ZlV9J10SiTUpaSESPy+AeCe4xqA8ZVEm6GUoGvqz+gaAW2TLnBtQszdtb
snXgEkSXwDwkRldriD9WWcwB1IzgmZGioOIhQiryETM89Bj/fDqmZL7qDD/qkNzEqXbnLC92odK1
NOzT14kAp9G8ujY3BBQzLC/7CNJd6utUHDQ9ItXsw8xkCKqHiVmy/eoDWKLR2M59Wr6uifVDVCK7
ho0dtc1QeUvgdS4FN2XThVnJ4tYhcSqt185rlOWLzQiGY1SVM6MCuhH6DkO6T2SynuZlX1M1966r
Pa2i+Uo72OOsQD3463+EBN6XjvE+sAciAjjoqxGLCMYdDiHzkozyQZf/+jHZg/U6f6hIrqxGBYLt
XJH+mL+tWdsw4CRXBntp2Iw520HRXktBTojUeCIpslCq7+wGAjvJ52pgDNF8wyX4I9XFEyXzota8
iDTF37Gtk8fvdz9iAw763mz9Ysz+jHRG5PAyt/lPgyi3NLJ/pLl8s5aLZhVgVWktdLHDDxFLtxVR
526FVRc6u9+g3gprHQOTOCram73D1bTt0JTdyRmsk+ECXN0SJJtq6Vs5Q+y8FQelq1/dsrvIxWVc
aQ0eajF6QrtFUiSoXLPh/j/qzmS5cSTN1u9y9yjD5IBjywGcRFGzFLGBSQoJ8+CYgae/HxjXrHOo
ruxe3kVmWVZkRFIk4f4P53wnkR1SYDx1K3fkSbJ0FzFiuusdqH7lsq8vINeu4tcgcp8X0I7FH5uR
PkIVED0BTpzh2i47IuHYRzean/rIegFKuzfm5wFNNPL7s5T5Q15TU8rc/Gr78QU/C/4pUndQ+rn3
g3Yhne4sFNmTZrLwyOenUKyrfD5JMf7sXHLlnYaBMSrRi163W1UC5AIc0xJvz8rc9QB/Vg1KvUww
aADQi34xO6GhNZifaJ785bGxPYxexXeHFXlMGnHlDAS8Tiwvusw+u0Al1mXYpP5g2zCrOXbAhvhG
2T7FtlXxuM3PQFbfIym2jscnzj6P77czVCs6WshzrosdDJc8cLJuLhEPWbxmUcL0ZAi0LtzmVwcc
l9VJt4+a8QVSHmcOck0AQdnzEJUHO22XJxWXC9lT4KnGrRWSMwlTxPIYBxpLTkiQuHwHi+SXtIun
WCWgK12En54HxSznrWwi6sb5pWl+eKTSFGX3xBTqFQQyGrGy/GnnCSXflGxhet/hKXsrwguJYV+M
bRKz+Wzc8b0o3BuKqJvGspkqo87OVXpj9WApFFFztRM8CyI+N3WXUa5zv0PHXwcUnLAoZuCv89Fl
8LAq++yRcriBiYLinu581RdzwBP6lnUByaAkxiG+vgMG8sMln2VjKe2p63hHxiCvIUHDFuuInnYi
hCHeQGInsQz1sBu5nNBY3KuQu6sdJ97gmTScpBmf7da+yRCg+K7ZvEQOIgFc9yve5ZLBDu2oMTUm
0+v44Mz9r+XljVX4PHXjl1FZHIAVDPqlcOugAK3QFdVW1DFUbUAFqp+okMqTbXIJ1S32Fl3n+WUw
j7oduK8ktt1leYx4IPAB5K5Dhb0hXFxKGqnuuY527MolB7TnHhJWnr1jFcCzXRIeR5J6Y2d8DiXa
d7kgZRnZSl8H/rcT6XMxdjgooFyzyMEaEqW3vQU/iXgYuBk838DqNs14MTWyT8t4jan1AZjtsGGW
/tD05UfvMj51GqYFPX0Vi8+NWro0IPRkxThIBn6k+JY3DGGDtR3V71qd3tWM+xOnu0dNK4Jk9BFI
eFsCmBhgw27u6e6X+Ac95R22FOzdyRumtaERaB7aRC9HKLG2lA/Kxu1NovvH2GNYY3pE9q8JP9Zo
9XnrskOUik0BA2jwxCWvvaJ61CG9Jry5Xi8NpiyYyVMMpjBqCLeT+k0VAD4PyJv08Tsu8zCuiip5
QMF0IbwHuQNGKOLoB2czEwW4NmyXPE1aYssZbyAeIwLU4VIFJwBEUP+mcfJZgzIkYEyCeQAhjJt9
i6Jjjms5azsVb07JD0QTLtfKtXzivcxdXuQ3sHHeRtQ6FDrtdwTkePlrNjj9Z49VQ1jqxU4SldHT
RhSLZqQ2bzIXVG9LsCD3ypmehA5VspprUCOao/MzMygObQmLts8j32htSBYDaQ7hUtiY2C2s5mh5
8y4xWfSbk49aCzWxyRmvKudQJ9Mt25/j0OhvNl0akUs3KGb1Lv01VWybO8ItSToJURDRedMrbVJ2
6WNOphGRpQyTRyvaOlwG6VB95hCcIjP8gC/xK8zNIy3Vp8PIPKuSp7xPJJRoBDKheAP3X2rs1MEB
3nSpe5NEvW8GRBvxn0Wn/VG2tG55e8FkhjqqGbZDzuczsPkQSq4bYzfMXc5+s0g35WR/hgWTqir7
KCGJ96iY7ZpSzcz0tza0T0vVXJvf2hw9u7H69EhfCBP2vuhFl9dYa+ZXXEGMacz7igH2vk2eXZs9
KxOmfSx61nc9KRU6+ivTSnHIxe1FY7qOL6Fb2UEwQ5xiGqI/J0xgw2p6ipLm01TdLilgW5eSCYyB
a1DB0EYa1LIxNG/m0SLZxF41RvnBIwwWIzt4g35mfXqBMHXUmurRzJcqq0YvD1H8PDJRKu11UvX3
QU4bFvF1GPCDcL32G8skQLKW6rYKy++hHG46A6ozkvuCpQOBrRnhKCRGtCXBlyL6YBO5bTvjherI
12b70WMgULeMDyqu1tzAPdW9Lf9bm/UtT/e+KZkbzgFK7S4kdnzm+zdPOCut5m2ovJWO4mU1G9pj
yLYVybe7gx3UrEKsgAS9xXyNZA7PeXoo3HxEjV9vwD9kxPEsP0Ndn4VOv1vWb42LLgiQ/aV1+xdb
chSJmMVRFX9SeWK2BY6D9zmjVFkiOGTXMYQVD3QoHyp3HkwYXUtpp9P/hptQ61dtGF30XB4T6o+S
637lGmLvShKNSp2TtPasTTmjNl3eZ68boWdB46elyMnbNB+sybiJpfmEYufZwrKqGfVtp+pLNo40
EkFyv/xEvdP7hGef+mj+7Mx5F4jnpKiIQ9Y+msR5RPV/KHPt3Pf3xJsdeqn9aKZPpdeXVrPfGsm2
XSj7rozkXpqoNRn0r5pJImPy0GB3wQ9Abkspgcc8cFJeX/rgcGQy++h/Jo23m7qQqFr0eKjzwZQT
3W0gemmsdqMceqKw4zKRpXOO9crvLGdnBe+ui6ugnG4EO0G5fKfJgybLPt+TCLCdXefOMHCDJ81B
zN6x97ozKY2rgDLK0ZsL+5ZD1WYo99j7uOMte3UDH1zaMMmMjPqJXJJLy/C+jcq70Im5PeMlb45W
nTjwZgt4BJ0svsqIuilXBGSM6FLKnpk5IoVLzl+NMsm0cfWbAgwIyE08LEFs3lWtcczm5LVv1M7R
BD7JWL+DDhITRNvQt+dnISkAPPTwXNsJ4WxF9caJdhjTh7kZ2HMnPwbUOzYfda/A3iYQfXAfII9E
LPRkBkT5iAsRKglH66jQFQ8oHoBfu4XzkqjyvaJgz2K+I4OZcf5b3t5ko7xa4EE+GS14WtJvXFcf
esHeWdV1vpk+YkQl6zDuP3VURhkGdC9jhEUEnhm0+qr0yCmE3vUKV5gmFWYs4W+g1ZnPEkaENZ49
O/MuwR3zMhqGwdiSgbTRMGW0tAH6nvlE3Lc6VdPRJiBlW2FbKEzq6jiLtJXUca9b1ldCgx5wThN1
Wc5rD80XjE48JuSTajYI6lHqJCI1lAUxWh0Le8GAKwLgN4Ge6XKcVEhaZkYkBjdDWWvrJDzmFpIk
q8vYPTn1Lr1ILQ+PcclJA1QDoSObT9f6CNKIQT0YTfJDrXWyNAGRxfY3Tm2fpuu59Iz9/1loJP+P
i/In6sdn+d9gW/49auVPBJf/Gdll91Uu1JPm/wNqy8Lz+u+pLYf6K3svfv0R2rL8ht/QFs35l67r
ju4hZ3VN8g4Mfuk3tkUz9H/ZLoATjzWT44Ev/y9uixD/gskiMCU7ukssrOR3NdRNcFuE8S/+VcNz
ddOwJW5n8b/hthh/Jryyi4MOA1L6+t9AJWn/BQnOMoQQJ8aJ6wJz+mM4ybsxmrMd8sRuH1ZkrJQo
AVYQS4q1AUGfVrqKWcJ4X2GeCW49cRzcKdiFcP65kChAG0AUq5AbZBfX/8SU+jNTdXmxS3Vn2obg
J/dMuTCn/sBZk1kOA9NMOT7G9JLnc73tmRDqDQvwXs89bAvphIRrvBsiHhIZYEuVaq15XnZ3xTz3
LfGa8bJfs39ef65Ow/Lk6swwNcPcz6FzF1ZNhJvkLhSd3ACtpwwPDOuUIADYeHmOnNnCKxKovV6M
kOQctFcarIWQJM9d5+zBmxeHyjQuIFp0PHZxhegq/m7MnhWR2RrYvpZ8aHMwFK9P32OGZJKZ5Czd
tPRQO0MH846RsHLO5lgmB0NmmISxN69to35lR0XlTAbqGfeG9yBqQopmHSpo05o/vXSadlZkYaNw
rEPIH5IrF1A/45M09HbUIBV33+DcCJRuZEIquZkYg2UBOZ5Tx/DOYgZ+qmchTg7hO1R01PPEVa41
eJeHIaKJqY5zMO6JC3Zfmqn4qY/pESu+2Cbd7B7JXcT8H0SbPzxM/4b4Y1p8qP+Fj7t+6NSgjicM
oPWWIeAe/fFDr8fI1byUD93oGZ9VPaV9p1hNKhzWp+vfcJY0J8Trx0A51Yll3mUokOMp7Cxr9v7J
PsChjSu5ftOjUGDUY3s8q+gw6PMlHieqRYJZI9cNbojn+wf63fJ8//3lO7CTQTSZyNMWnNEfvrNK
0hjOJk7ImOnmocyK+dYVSXy7rEHaBGASX8jdhMWENFIsUYm3wx9X+a7m3JZ5ZUEZ6FZZajors9My
JitZuykx2/3nN/nfvkp8UroFwFA4nr4QDv/wKnuzqScQ4xD/1XyH7u4cphhZkV0DgJjMmAye9xmr
zzHF1KDG7lAYtTjhkstuW5XeYuVtN1nYPtnucJtldn6yArvd/8Nr/NtRJWEfORxXptR1Uxd/eY2o
oaTKtIzM4SkyfNl076LLA7/G3nzTumayTpkWrEYeSa1MIz/VVAZ/6SZL2pTEN35pSiHPkMDFUDBr
d6G6NxHMOwXm2P/8SsXfvrKQzR2kgB6fOFRXfflO/OHdRDMcWt7iI4e79X1NvQ6iszC6WyMbFsrt
ppj6t95OspcWsRx5pul3OY2ACnAKYkXq/dhosJD0DKqAqH8Zc/0tLDLkEJSue/q2trvYyHCvH8Jg
LucQhSS4Do8k+pZFZuMqe9uFZXwbkxTqRzJ80rNihx+22Qn65lVTsRok6w2zN/DUSx7ld1naTX5h
D8/zCDuBQB9xl9enWJTW3uiIgJXfeI+6B2xUSM3sRJwi/HQrKMVaGv/TM7OwAf/0yC/vH087Q2Jv
uTP/8siXZZvOlsK5YU+F2l2jz2RMx3M9s/WBo43m9Lnz7GV0r/Z5ra+r1JFHbGjwcgTmCzbP3hbO
YK1Nt//5w/37jSkXcQg3pglTTdfdv96YHusaXMjluqj0dm8Vpr7quKkpqrHCA23BRD4Cu5HDJqof
gUscF/QRao6a8VlkH/pw2NkNLp5Yg5YUWiT0/UZgJxjb//NLNZeX8pf3kTfPM3howAvzkv/8PRwb
bUqskd7KaMJfQ8N7hgATZaJZFBnPBybnJi82tpl5u6Tt9Y8mQCw4wr7dMm+yVqUasUMCjbBS9rFJ
vY7ywjoWtS5W6Zy9hp2X/cMNbyyv6C+vWNAl6lz1cOl0+y8cOUtDuiUAS60JYMTE3Um60Yi1c2OQ
jWi0zLuYnmBI8uXkMp4AU3CEStWeJ7YC/3Tx/Bk0x8UjJY5yFhs6cF3D0P8CmkMBaodByLTew1nC
xrOOLwx1FkyT93L9p7YDU6WNyd5ZyO7YhsiHFPqLWEbF16cPEOz3MCE8gB8HsMbOwDLo0OP0idWR
F2jdKZTDIYxruekcw/WB7Oztoor+4V3lyPn7E+XZOjeoaXqcTJ61nFh/OJHY1zXSSdCPdVUZ+m0d
EdqYieNk6wczstp1LDTPj2fEF0lrEqusi5MpwM46WCXG5YSxEAFkYdhuoxJctjWQGKT0rvL7oGTp
iR8Hotsxm+oTjBB1TML0hDWguhvQ2lc03bLyzFNf9s4BbhS98lJ3ZS33HIMhNDVp2B6apfKw4vhZ
yLTlRmTolCc3yZC5P4asX4opdCjOe1MHmCwD8qWjMfwwsX2ujdBd1isP3jzLi90ifcnKhI4y+uzn
JVEV5L4/Rd0NUfLoZ0qLMN4UpAIbC7lpgg5K3kC6j/ASc1H34Ddp3XMAXOFaiTmuVv0oveIHmusI
TyKdddrEj2p0MSXmbPlqgcOL4YdXscKetC6+RaHXp7GJtEsiYgrIZ7eEH2pthYM+H7fGAKmtLtPH
a4GK4Sq+ZRh/YT4MeauMX5f05b0XG6+IrzRfjIzSQk8jWGt5g2JSjWtJtEVKe2eSA4Bqxr7Rm4hZ
cIasHtE4sSVF+h5PfeVrlXaxezaUwFH3aKwoA3PmrhKxr+upT36G6DDP487TccBhN4mecRG95QZL
0YxWnp0yH7F0So1KV65dyTEXlcXH9ZWA/j6Djj7lfMTDVAVbIAgT9I7iw7a18a6EJ79rh85dhQWT
FM9xiSycxRP5doC2RjTqYtg6AT9SHsMdWc6b0aSMSAP1ZLW5jrnTg5fWQrHaoYUkiQMvCD4PD/uo
We9daNzoNuEtSIM/PoqgUrRDT276cpEmanrUW/yYWZu/xGY8s9tUxsYexXaIO+Y6gWs9doDq3Ww4
NGMw+fywXUdYLv5Y/Dk9HhX0B952rD1nn/JOhqL23SUAJQiHigwOVKN1NGnnUEicwwnMPNU01boi
GRlcgOZXeSJ8AwZxZ1nMveXIh9GQk4L/FQNCE74N38rFGaLzZOyQC3u7nv19ZDML7rRS910yfmyF
47EmjA0BIm6tQgKsyGvSFe1siDdRwEo2VJ9ub6OvGbSj7sR0AsL4vFaRSU9EnOVam6ohuycsBlhT
vkJO4k9axYuZ5YfROBA0l3c+COoSKYf0I0WaGjad4/WTn1LnWAVi18jhPIeIxrgUgZtnCFckTeUJ
gZO1ctBgYWyx8v21hUTIt8fSIHaDnF5N1euHdDYudUYWeR54v3rSYYE8oSFAoQ7UMKJHm6yi9zvn
rbXz57KqUWw38sEgSOjC9g9R5E2CI2t3ffcrG9ZWxTJtFnW9g1IYPEqmR+nc35YOy6zKdWuisBuW
3xUWYlm77dYdxD6cSU+CEsgkCFrWugAuAFz9yaqMF5KM0NAt70I1F1ClcZgEE/ykosTgkxVNg4It
8PEFgZyP1ZGQ95NjGNVlDLd50r2q1P2mdyBxJCt81riA63B64IVdS9QqG1Fh0kgb1Me/352RgSa4
uWldThx8qW2+mGMUXbKDiJLch3xye31MfWtZwgnCqjeBzvISmBoK7UHMJ+9TxfqqHWOEEOZsY10b
UEci41+KX7Cp4tTpWOO7CKJENZWPyIO3qsith6mRt0xtcSE0y5S4W3YqAd/lqFbpzmsRG2f5x/Xt
v55kM8BuXCbGAyI/zDsiuOtyp/MJKlpWKw4bkTbIAtQOyXDu4xKE4rUwQ7a7vX6JHI8NUcWK7vfD
bJRzfttU8SZ2+AIL+NZFhCIaWN71m1Yv/awx/D6dFc+9xwhgmzTJT6zjZHdxtbZLb9SE+W2nQwwc
vdjbBYSEHQDQ2LrXr63G1TbLjesiD0lMczoI+tuNS4AKOuqIGF23lZuUOaCLOAQMXo02J8Iaq6Zu
ndo90W7zsrIZu4vHJbjOJIPCmVSxzfURiROPkGyBp0qhKdF6+v3rgyQsiCaWnW87O9q5ix+4crUj
CchNNnFcD0a8cQzcsXVaT9vrb6P5ILW2B9bcGP0MqrCDO+ZPITLslGX3AWTLN67kLQqldEcvdb1/
rzemU0E/6BH4yYmALXsei2MMtHQA1hRrLZSPCEpLw08XjEsmKFSjjZLxo1fPyCKvZyoWefIt+tMY
ZCSm8jXHUYgepwn7J9nW+WM+fSbYIAFnJC+xmJ+Ac8qjSO1uWwDEWYeNYZ9goqE+IJIV0/1eA+vE
4cqUMyS4/BQMjKF1iXS9su9qQpUOiLxuprTzLkn8YgKGI28MSRhsWfPefQNswV5/mTAZ/YBqOsyd
ddXEbE3wFbq1xt0O++lIO9DsyITFvusqPr+sHe+a2H4Po0ynaHJYiiTzeI5HpPZQXx30kt4nM/nB
d3hszBj4QDQHW8ua8B8uZy2O/3A9g2tEgFcGezGFe2T4o09yMV7vbHHvXD+q3sK1ERngjVQR7JIM
oZ3BmRhiBdrDSmFNB2Rzpaoh39pNXh2y5RFyc3OPpATSFHK0VWzwkzojRupKC3B/zJQzaUUZ1O20
NkxeAQjv7EFh7dTr8Jzo4CKJIkb3t8s8811LdPHo1Nk3tmV0+PgfC73fEvLOjG3p0K/fCMEDXNdZ
dsM7RDHjNYcEA9hRhmQslBaNikMqeJsjTuCmmA6dY8IgjevPuOwLvwOHCC4C2XZSTW9ZTuM5IxaY
4tTZXf/06xCgZO5vLFGm8KAoDdlb7vTB2BFxAV6mC1FnapO7jZl3bd1Z/0GiUb+3g3RvzaO5yrux
fQhS1kdy4jVXCDuzKSu3ZCSxbpSHgSCwtRFxXl/vySqzMPsGwWM2YlgpGvPGFsT2ygQvBRzUx1kB
zW1StIO5bR3SOvypDx0I0jR97TLqlayhuibuZFhHJrPIqJ3vUTFEfpuR+tRn2UZDuYTrt9yQZjtv
PbvELihDjTOxPmAzsfy0wHramUV6ESS8ho9gHK0D7/4i/nderle2Zryb3oC5x5b+zHSBC1WBHlJB
vu7CGd06ynFcadQa18c3leG8teOJrcY4AhUzHn63+BYkPqEvOnByaG5FZS4kx3hjoMXfsZ41Nlqx
VM8OT3lfCN3XXGzLdCvqUJKCBVwiPDmQaiwmWeXMxRblstyUpeAouqa1BYPwZchuM7A87fz73FZz
9F16qGY0w2UVwTJw7U1Tur0exLpnBztv6G7rhtOShsI6LGfqtT0UkfdtRb12LmEQWknSb3+PWL1k
3AaZgazJq/B0OvF927HYoau8FmOOIV89RGVh4XUnITKaBqu4IQx42ywS84RkkDkLhrvrHWw1TQ1X
iY3V9XISU4/QpTN2M6lFVlV6PnATx67rUxnf4b/Mz9eX2GfpDe0VW0Z9uiwD17QsUT9jt/IW4WfV
NuoAmOz67DdJ4PleQijHaNgHSuX2aZjuTeahtxInCV691fUguY5mrl/3sgZY1s3I50ybSdIQ3Qwu
CUYRZVROEu5tMcfnYLky2i685FXjnvXna2FDxnN6DMzyl45zkwFkfEe0B/fSAvHvRwdlRjR5GOpM
wHEs6LZdU5/7an7RZKYOM+aNyOqPYaBtiMHJfIQ6eJOwR5wxWGLhMApq82XGrZJpRYYukWAokTe5
0TPodRaHeVLtr1/BARHSbprKXUMexCYqFINqhs9tj31gZYByYYkJ2sIUmGh6PpTD0ETzUVnW2WX8
c43TM1T0Wc1I/NkkxoWPEIKuAsf7mz2LC1PYp6mvTwCXg+cxiM/GZD/ZY/BTC4mCKRlNGcAHkQuF
fW8/1F7f782mY5Po6UuKzU2gW9XZzdnaAvb0QSfPm4FB/coevGRry9bdtiz4XeenqahYuwphlMCn
qmBu0XjsTAffeKvUt0ijcFOwjyEncd7rFkpSNF5gDJqoW+N+QFZdf5YNO9HZqfDGNkTLzxGkMtYe
U07sMEElYJNiLJvAwFfdphY4wRJ9RORo/OhaYOFhmXab0FvSLIp6LdgmbmOFDiQBgrAJ6xxCkczX
198Ct3IzQiJ5zBAmzMYcH6AKUaPp4+vYhg3uJPOtnA38zha2KowGnhlSOgJ2sPT+S9AZwcpeHrRH
LPHIT5dVry4+hKKsVMHkkFfu4XUmdTV1FLo0x0EUZalX3FrRsa8QFOe4gsLKtbAKo58Tsj7KBiNg
gq00/iqtU1ZME6oMfrMWO2rN8j5LJIxXLshYIY41CTGEAs68okf42AzRVi/Dn6bQvwFhNqe4w4+a
lsLnmcCxEJvZqjaW+9kS3ID4N8zC0Dj9y8S3Xefk8P1aHLgrp84rmMTpJrIXRaFm3UyZw2yUNr0y
AnbVRAahrK5tTHgmML4Ee2r6wODiO0GMtCLoDbsgo18gj6A6aKawWEqcRU7AigYbjZy6nddRWdmk
/82V9yNKYLFlcTyt61rsBwveXVqTtJyyGUZkso2soSOGSFr4bVYOkqMN23G4nEnzI9Wha4yAHSSG
WexC8Q+n11+w4I0xrVVA0cLM/9AWubszCXMH0mPtq8WMsbwvYetCc5yljXo6elX5tNPZbu9nlflh
NnzE8Z1d98BPYSytXJvvaL8EflqQJpZfLiDQ7VWpn5zIRVjUROrOquNxPZbfdLvpifBWH2TDxcla
geM5/oqUtioHPBBdilhu1OMEcJynVipjvBEsK2rBx2FMPzVQJRS6I/6XaFhbThJiIODf3fGCN30r
T4URnVFIIW6odmOYFAfGsTTz4evAzzIlLADQe9DWohIVLY2G/TCLtUCCca7j6hgP38EEobau73ts
cDmFA87m0t6g4T1FMGHJ6DU0/YbZ8qPjFQ+Td4hmTokun7/JkOfQ7kCK5454dL2AVMI0O3SSD0al
3SFZbI9u9KtVOtRchkSmUZNpJoRHgjZDg1rHQyLsZ0Wg3Nrt5WtlaDvAr1uR/RCiYphXeO9dFryE
FtpjRwaHIMd5kqWo/0rr2QGVvW3n8UmX5p3HpQRZ6p4C84xd8mPy7GEnB++oENa3ejVtlDEov8kE
wANXx7AKq6ULkBaUHaokUQiEBQnYz87vXdqmMc0uQVR9c3VfgKIE3HPC4RZuUCa78Zfd8VnlKeNs
4m/SqLyPYIMhpfE0/J09NW6PgynVxWuNiLJFWlQLfsYys4NNnqMaHtrM2oRY3LJ4UOtKUNxDgH43
RelsWRlgp6YXyAug/2k9aNjGIgAtIVVZZMuXfgj2AXgOkpzHg8M3JwnkTqrohrSBb9tDozknxmOd
4F5QzgHHSn8uJ/mrIzpsHRBFvpN98R2m0MVA5/SbUjQIuM2uW/FthjAWgGRArvHItu2YZHN9Cu0A
kegijDDr+nawzMMcZkTeDFQz5OCKrSiMYac1p2zO3U1LDupKS9/QNtdbUVaU6+QleHgpuVem12m0
p5PdZaBqgctURbGGawaH2Gay+F0vRxnySq4BpwSd0ZW3fNqMZGleKVEMRM5EnPpJBgbq2ipW6TYO
ZHXMh2PCJAKfvdQ3Vo5/pAme2ciPC+KPgVFmbMuWeIyoJwMuwJqXNYhr87l6czq721O+f5vmo2mq
hAPSMbc6bD+3/lkO5tGLkabPqTroTcAeh155XUzl5Lfku5HySEwASlEsoyHaSfdINg+xQK58ixEt
smyNt1WB1qQ2Do1l3VFvoFapcYpRSB49N8o27mSdmTNvYfPpFCXTsGUzvuAf2HGX6o4sWbr3XELd
m9IYiSMXfg2z1Sa7lcO7+Lb7lpAkv62Y1QQNVBgIRvWWD3ET5522z3C6ckYPjxnWJ4zqU7mpmBo2
EDXpwZekokXWSBfFWwPBd25BnkJwAKFOnl4vOo5Bbz6EOOuB+vUfiErxirr9sR/Y3OTtA3Ps28pq
96LB1u+ktNypY/p2iMonjoHB86ymoVke3TYu9jo5zoC5C4tIKKMovt2eRI+pep+S6glB8DcqIgEf
0GyPpoatGD1GulKmDopExzHgZKLa1vYXk834vnQF+RbQANDhDzEe7eTYpUdmfeziLNyRaeK855IT
bSjNB50oqbVsv1EX/GwHXEy9UUOmc1jZ2eRF557D6QsQ4jR0ajqOxTMR1MkpQDHnBfBkNO6nEcNA
o2U/Z9SfuOysGRHfCFR6XBjKkJt4BFwqCBNapRNwfJgmN/FEcgvOdVQAq9EYaLbFcM9dGW4SW7w0
wkE755BkJXJxVNLbUgxzutjsy6ewvamkTtqay6uGx00HR4MczqdUTl/D/KahUj0IXT5OwRH+JY/g
IIgyqSjd2xzioElQM6DK7YBQwE8zHQfAyZ2c/iavcNcxxjhrNmWNU5j2KtFAuXP+sfJYIIiKA7Sd
b2wZHJVWtJspRW84h3a6Dewio2RDdYw1jzcMWKRWY7gZKk7RiUyO2pt9Aq7wKF6cHmxB/wGV5Cs0
7fupwIUMX/i1m2khBrt/L51T4XC+Iad0VvqQgzSftiWgLwBZTJxkRVgLIQtsDnUd6MkqvQAgqm7J
fzaQHGfIbBuYrw4189p8KI1FecoWY0NsNdZuGqptYhAiJJAUExsSKgBIzMa8c4RPZcKO54P5JSm8
IHFkVI5+rKL6V9fHs8+g+C5XSHI9z713YQ7vhjp7TgftIa1wolTK/saNiqcyDU+kyeF5cud3yqZL
kJjZdpTq1Ub5h2qwdTZTD5EWlgUlO/550tqngpA7txsoXrRM7JLeNRiHDM6BrFJzM9T6e9IF805z
1VnO6PPFBr4kYRQl45E8Ve+VPARGN2yD1uXsDnU834ihrfewyrtVK5EAQp2JmQxDFUlb2aBWzfaG
NXzOyny0o5ZyBkiXFTIEaELBYcV57YbNS4/EMST8e1RHmwIMb3y1of9HyKgCVJERFjmcD5xaJWSa
Wlk6Fl76BGKsNinbhCmlZMXN2B87J79gSs03GQ8Cqa4/oig+VIpw2igK7x3vjp3MsxGN1XHBDfYV
+XCuOcNf6eDkWgoEQKoHMPMUYjpDDiCviaZ7wgIgjmUUoxFe/pFFqXYbSXV//UVWy95jm9xYjWog
vusFaTXRfHf9N+sSLXmbAfzI4Z6sFYXNXbP8rU57fL8lEKoEeuEdinD7bkhYtymj2Y5QbQ5E6rpP
BahvOJH+EMeUignCqnIquIeWVrsn9jeOPfeMwM9XnlrXxCiAamqHddnP0nfSRScSBEiGmReu5zHY
DnOW73rpx0loH8ypeovcwvM5qjqawFBtkwwvTrT4jJPKWV+7+m6SuzSvhkvQCXfVFBbzewv1fzIW
+cFI3+p2XOyzxR10whxa9DT4JGk2l8KS/m9VARv6namf3IAjaRrn+gCghcCVFCoRBDN4PY0SW84c
OXItpTPyo0mR4QT8yd72SzOazl671fm/fqud8vfYipMdJS4GV2vud4OyBoiyVMQW65iUNxFzFOqU
AazSDH7EZ9/XroC82/s5/2rrtn7mYrpqz5b2Px/BoJD8R0Z6hYIJVlBB0Mv8o0/4qRnN0aW900ZB
3mVsxvRhYGtfjqe0HwWM13DcLQ7i3nC4qZtfYR2b1E5uCysupIKPJmKJoS8XiiKvCPr4BjiVhEUy
IMhM+uBrNrE6VR3a17ClEC87jkc7hdCMFBjgjBbkx8bh5ds5gO1Yn9QdOv8Q+b+D5RaATSbkLvRQ
4WVt+0zxFoMHgUplmshuEqI7p/hFjq80BGzA7HhmkZWQAV7+qhcTuZfVb5rshnvgHuxDlrFSRW+f
huFLGjv12Z7gsukxwb6z+VylrXdbqQjRr5d8tRPkLi0L6Kfczj3O46sMGHNfpyaygY0wRuH/Ze88
liNX0iz9KmV3jzJosahNaMUIajK5gTHJTGg4tAN4+vkcbLOpRW9mP5vusrp1MxkMwP0X53wHlLXN
hiYOyU4o4/5umcNPoJMYvMbecZlHLFMfuIZoffGo7G2b5HZEcsUm1XTCHS3aSyc5RjGBCsuE0Sha
HmEzJEc8g5xI77C2a6M4VEY08lPI6uexJdLpLkJhfDAkDMuyqsjJ7N+hijbPXeZd6SO9u5lLnGI0
oZ6GbHcQWMnhlETtXqtZts1WxZUQ/g0YrZ9LVocRe+4w2sZNNN0NNUlNvjbku8Htul2Mig+zHv1/
JKcLJXl8qiIFmOBhZjE33mdm955kxnPo+gQVkQ56SGz/L6Pv3dyM2XlZ1FV4s3Y5moHaLNMdFRL3
pBqB+gOvpzVR3qDT+0bVZB0bKnOUOqzE046EhCTjRg8D75gnTKlzaD5Ao0ae4viJfN1i1WGBgsfR
ch3pjDGWT03dvKp9toJymvKtqNx02wWzv3IqXNvMtzaV4/f89qD4qL/HSdOZ/0FGK5jk4Pstphnr
tIT31CbD5UeoKBi97r0Y16Qd+oflSahk9BoavnNq2JR2Sf9IERkcOrXRD/h9nDTwYpU0WGaNKXgm
pzV3zGJxWM6UAlM7GVufA3fdl40AQuPm67TIqOd7ppcwn/kKcA4pUAmG/yRdJRN7Xktv1O3Nfh1x
AcqJipY9bdJdCIu1M/T72NOHC+AvhqcuaJigVY94zzWk5Dh2QIBHlAW7JkSVn83jzte7txZACtuE
mN4i1h9sds3HvDcnfLr1fYcK8aw39hVgCMALGZAKqGEZF2CK5gHaxGogqlSNRc24wY+TMezuCWzc
J631twEvv3dJSTkkHR8kDsGtYg68IFf9havDuxokQ8TGezKb5m0yIdiBayE6RelvmEPV5DARG1uo
GTYcDWcfCEyn3mQn+1IYB3eYspPQHFJuovwQTqLa1RqXaErffw/TeLhWKTDGlNM3yNId0XjL7I+N
bsV6kwt9zlGihTaJPGBbWzXjBa3BqvYsTBHDOPIuTY3SLENS1UnX5jgvT47SV3qtlVI5kJbXwTOc
ZHrukqOGc/RMa8/jARc4TMQpSePi1s/VFrxxvx2swtlOLWwhybAUU9l362Kdr13t5gNMWB4aPBRE
40X1C7P7t4gcvkAO3ubnTWgCfw8csN42TWStq7g62b13jZMGCV19LeMn2FOW0li82Y1TnXp1hmhR
jksWwe1hZAiwri37zfIj0OQQCnegv6pdh8dq8kdUTKn9PzPxoKUgTaox3gI1lGvXtilMbLaXwi/8
Tef8NhWgJiCZQA+L9oi9GLCjrdCK9Nw0384eD5OzigrvzpnaZNVU4W+R8cotQ+0yQ/xg9i1+zmp+
iF3z06D2vXpG0p/KEC/j8iUxNDX2lhyMtcEqpFTbSntOn41ugDhdNt9Wmxzw6/ySgtW3HRhPcIfq
o4VXfleM4K1BIHmb1jaj+6QT375xWqQK05wjIkDoA1cXEiNJjAdv7Gx4TNqf1KjDw+xjy9J2k28x
n0wkmpFCW0WS4UDUVOMu77gmJ1IB75aPgo1Q7CIqmEjP6Mn8wN+aNTFh2USKUc0w+OA0+Eh51x5I
LN1ONXHXZY/0OE5wY1os84fJvsO7qeH/9T9F6T4sTwH6LeecZsW7KZxnST1f2xlii6wAnCmzbdad
BMm2zD1rQD+4LIdUhaMAScO8lv3VLf254xvitwk1KfaAM0I03fYhAgypzP5JrJewef8IMYChBTDm
+dlLN4SX0kIuUvsdKSB6dgbztZxBXQIbwArnaeN4YiaQhMaUSDF43dnfyo2tdY16jKKbtTOW43jL
kmpeLRXccqEVFRhJtkPHvKhvS1EiWq05QtAjBFz4cmVGiKsJj4BOWpQd1iC2Yj7nhq6EV00S3unB
9DeSYfRL51VadJ5LobQc88t1UfX1X8P3h3sJa5ayaj0IP3wobKNnNMlbo0H/avuenM8maxl6MZst
2m7rqlwJg5gGQu1Syvs8crZ+j7M1r8Q7cDsYLKijHc8OtpUT/+ox7qvfb9pJzt9h3CzfVeFDSsOt
f7QrX7ITLh6W42pWUpbYAnrdQfRl9dEz/GCrXzoF6AmawsHBDiXN9G25R34E9CijtA8jSbSTls2/
ZgQKFHQaJ6hadXuODyQrlfYNCMivYGKmppMBKAty9IYm0Q5hE1yY7UenVJsITCiFvg+H+DvpCSNM
evPCIXMNMe5cezf447sa5C37WTOl8nMS2QF7APdqUPdEKUZ9wBbQrn4t9alHxDI0eE5cacNJlVRm
djhMr0nGibsodxfVnqNrj3FgEAHKVGYv82m89alS3jKu71serKGkBKV3ThlHwO3/yLXwz7Kf7NXS
vpLN95hAX4QPVnRac4kqkFdAyu8Hg9/Bj2qIgkIYTXl2W4xDZK2P6w44yMYi+O8o9OgaROSnEG40
rOnuEfQqJQt3DDDNKrgJ+WZOcFBaalKSwogNsNhV4nqb+JZycUamzQpQibm7vmPjMRD41mVEhi5f
Qm8xb5KB/SIjBJBESG5lRdxD5JJFp74kdQWKrxaGFbI/21wv36tLabJrvDDZov6QGwBpMflU5yw9
p5GpbBPiMBRgC+jYwF+qVX7eU+akiXuzR+/UgYgFq9WInTWnt+VPjBBD7UuCWUvs6cAZWPKIGtrc
jPPk4EJk3BUanTj6CfhG8LEDsKGxUdnUm9wEDMFYi/JEMm/Kr9o4YW2ttRMqjis68xcryoNDJLR7
uy/MTeRklHeo4myZx/vliyZorbt4I6sZSx10Y1wdzBpzu2FaRPGAt8sEuQSpBFTGYvkEtGy/dFlL
6c13k3GYik/HF3ITqIjFLAbQMDsUkDUWEyrhDvlH8C5E8dTjubiWHjK0uh3zc+Z14LFGhvqgG/kb
wJLkDlAwJIHNrnLEtQstW7Ept4t1Y64pPWOdEUdee2eNs/iapzyJtGXQn4rgBJtLAUm50JZvT1hA
TdIinHGR1flmUSfb89PEdOO+5Aft/SY5hkS1wzlV4FqHXL2ljIzW7IKM9UC07DUboA0PxlEHlbhe
rrFSc8BLQhuh4GCXI+bvRXwvUXpuhZ1cII6r6tPHMKQTA7dbfqtGDg0LPPjNQ10KkB68Jgo7f7b1
dZMBq68Nezo5doUxKTQOSCkeWm7Pk1lVb+lAin1Xf8TJeGfYA8Y79QbwepOlhAQG2HZTrDW7qFc2
KSKsZT7qxo33y/8qoFfU6vF/lDNpzhDXmVjkUniRYiyfgszWflqcQgkjUrLaUfZKKJJo66O+3NdO
RrwseYXMcYKbnz44mSPWXlcxsA3aYNMyG13eyEnA7Q68NYAQSAXqQSqOs5a6BMJR/EdpAy6mCtpT
0fjJPhyLs13HTAKD8mnpTkcuMCaMIToh6YfE64hPqfExf4S0xka3su68nFzLPTJVLnF3gi01NS1/
8UxgB8TvdRjPAaEPn8yNrWNfE/vR9szYSRMm/C9KEAn1crccB4s4l+NrrxNyahsO4ccDqPeo2g5a
f6xTIgnHLuwOvT2xWBDSXjEPt1FpYIssY/k+zy30r7n0aZr34zSKo4WVDU8Oi/AY1sI+jShCQNhN
2wRU6EpPIrSfUfTmwDrbaz6dcUM0rHrWrb0c4mtq1Q/Lk6xX4mAKfirGWI/JXNU/rVakkZjhNYhf
m/PPYltjBt+b/d3ih1q+BJtlK3PrbSA884yGCuYFEBbmHvg5a6FtzYaA5gae514j9nXywuo4DPGj
V0OKiAkWC1t2kX4yfhgGcRCLChYptvkYhf7W60gTNi0yoXPCwJDBXqvOC3/O1lzXyHutzIfleEm9
rFsTQ6mRqsHqJ05z3vkSKWkjPvS2Lw9aq1t3RZ5uKiVwcXLx7SlVr53AiXB6gANlFIuTTvZ5Xlry
LpiO1sCoWj2TuaqYPdW1L2+qm8kRBh6TPvC30Yr8ZgCSNtrEWnWbQonZmjo5oI8Av5GMr0GE9B6X
dnJIu5G0T9UfT6X8zkWNYNJhzgfxCeWjO+3zDAYVc3nnvPyncgru2UNySAaUv2Fb/nHybEVQX3Bk
GTatdPO3UJ+GvMuXOO2mq4vYbiXoeCgdvU3ftZ/LK+aqolvdKzNi9URanxUnEFlfrIUXC5+Pxu2s
31MTIxyuRXUoU5wWJDFrG2jUMK/8bDpPoQHJ1h5ODI7fmyJetU70B30uu9+RP5XQi0uBdHljNeYm
FjRnmgELa4iau4TcMuLKviJNR9nds91ZbvxZ+X5HH6NfMjEQJRGGZlUr78YQgK81gqbVjSHfWEDk
kNs+Z9JihTsKPPXIYJDrIvDpmvyeZNIvljD5VdRNuBNFTmQYo78yqF4a3tidbETAKp4EPNc62Z1W
bTPfSDH4xsjrLOMrdeFUJ+igqfi8bJMXfk4PjDPR1VLnKsMA8ZWNlTNz/5aokdpIkoLm5tzmImTm
rOTfSpH5c2g4+nAo2rEhVtp4t1XuAeM8d2N6rLxgMJEfzXCcfpHZGFGx477QjYBUi44dI48/Mp9Q
yeKAVDBsBRuQcUwEFpMdpctCnrYMhkCl79qBNQQEeXkAJJfVrtjkSsMcdYWCWeb+ZrC/ijEMbprZ
MYxBkQo6AZIYQrhqLPw9c1vyDnv6s592UZCu8zOICJJvp9aw96cfSECg/cZZdXDK75pwPOq2GNiy
iBilFD3k9LZ7mDqoYhbkqDRgImVCAHCsPn7qYJILQNVLXaaZ7Y7wsmBFDDDaMJdwB2EUj3nckY1j
gf4g1PEjkDg2Zj18sk1n3TW1uOt7mDhZwccCZbuSqECZpFf7riAIsDfkxRon/zTX03srRHxHSQK5
Ac1PHT+pzA80cIUBEZRyFR2bJMEXCfm5mFzy4mQHfYJpq8XdVI/0V81c7espe5hgjSW59zAZTog8
fxj2sykf4e1N17bgQxjJcfnytDQa6SgRzjB9bPci7eiakaaaYU0nzV51ymbiIKkWT2TPQ9jZBNgB
OYQ4WDldL1W77d2ecDUnusfr6Tp3ZTXXxxol2spPtWBlWKgKHC++GZoTnH50povmHzkVwsNh1AN4
+mFyEiwlNBv5YmJ9M3k0tw1XKB0rKxZ2VsgBp0AdMlRqY9ajYfI6JEXmdNL5Ne5TYfinEHXNibz6
tYYH8lR7fgk7RuDIocLprPFJx/h/49dZsZkz652JjGPF0h5fx+B/QFDPj/HIFcvjt+mzxL/rBZe2
P0ancI7vuhbggNZ20TZxgSdWqdiygJd4DpQ/ShVRTdm0xDYj/HE7DUeU6pZj55NoEPeuZhi9axVV
GDTqFmICybDq3yHrozo2EQLh5akZ+wPxn7AOC+/jZ0DWht9+WO0ThErnpRzu/OGEPFPb+A26ChjR
IdoeiJtOzLI2rKLvILxHKEjiq3IJln4kz/kwJ5d6DB8yyDn7SnfHQ26E71D+cUsgEArM8LdBVpyf
TMZh8py/qZ9YhJxxvI+zeWvINriH/0piHElRADxMHCfRrXu1S6u+X54iqyX+DOAcdXuHftMLy/Sk
MOS5GlaWr5hrP1QI19OQMTkZh+LICKU9JC1ThZGQMHGWJVFGpZ8BZGLMaPvI4j3bRp6JLm3XkAXA
sCNwADCsmnLqTyNyZqER9BDbYvvzvMLQcBhC3ck2ZIIamd+9Mjo3g3gvBqveIPgwN32f7meCEM8i
Mx8w/9BFIHhazqKkA2fsEalpBVW9HkwbFDTVF2VriJ5wtYi5l0q1xwl8yNPopbXra+GY2XX5Rcc9
EZztOPwKMg/gKgy8i+yJ8VK6e9hGwbmiRFlrYfIkavfmMiX1bdYpjoZESM0hk9Fp9myMnhZrb4Jz
KCAj7IBuf7+MrnVon3VWHn3RMc91QVss9RxJr8hTYOcS2KTmSQFSBZZJ+wTKInPkfD5HDvtaI6t+
HJ9dPaf0AxObe1BAJxWf5JGXts/zilNVRxKu2SkmDmM6qk2JVaGOcIYugK2J8mw5YpePm5EjPLIf
3E4WyJ6AfGDkXtkGg8F4iIKB4DxTvNbg7fmS5B3qT4kiQYjdDL3iWrbVy5yzlw/7g82Pe0Ip9BaP
qqSn9N0CWIxvpvXtFoMJ2CL/kvmcoctiTREav1Gz1T9fOajxdNfIJfjALi8l9KmUZd9GYxq37ftP
E2TNcSnvst5AEWHE3Q4NJXQnO4junEicJhmo5AF607mNL9gLySNIKsQqs34L20dH8Lsz1UwQId5H
YmCGY4w9iM46DH4Dw0sV6ngVQd6Q/EMMFWSNhoWUGkWH6CLXgPbIKoO1x70CNTn9tRwunTpfGf32
/PcRQmjVkIjsPZ5iceX/Y+N4LuQMp8TiZWkLzMqLHd9MPOeYZYLwptA6gZ9d3BgtOsEV2ZvBhmVl
SZyCM4GwR93hahYr/PCy/AIQFCTX5T81g45mN6PfGVDdu0nu36OTfwp6Lzv1U3zxQmmf3Whyz0sd
QEcgzhXao7Xn0bNJQUorit1zlmUIw5fnoSYmeKlAkTxuDBOin9T7eRMlrrjMtriaeL1IIEVxE7Bq
Pgbe/NT0oAeM8mQAfDtDbc52y85kuWJDXR+uI558likpYNGx++aVHKiHCnnM4uEifKREMb9VejhU
9B0lTVCh+am8ZLOMB4D2HEWrKGIONmgTrTe25ibjpOY9K2Mn/ykDkT5cgqQN9+OsX6wuY6Oolqwt
yh9n/hCEknl4AH8JWUMd1SfFYCaFLCDOgYVv2hmqL0sU8NZGytEb+dF3xj9+FKGO5DkqCc4E7z17
D5WSthNMd0wh0MP14xoJ5TydR9vaV3lCTNA8jwDi7eaC5H2zlPcJ4M6D5bGrS0hiWWYFQ+MYN+xv
92z9SdZSC5UhNFmdklLU6wE3qZYmuyFGSFMPE8HkNuA7VAnJdaZtQzKComwsLfsYSuvPUmNpNbCz
fgybdaU3LWb4LtslcXm/jBHjgDwpZ66mGy83cUae+dPR1F3/yhKxPbBq+EBQUrG5cZgj4qffOuzn
EGyD40E+YKzMvtN3ceyco65BdyUQFJlIMwc+j9vvF1+HK6Iv5pzmSzYQk1bD7/Nm9DTWkNBp6fPE
/F3SrM/tqQ5d2AJsXhItvV8GFEOvdfdjRLbk2JmgvmGdg602wJzb/dmbKcQX798UQPKukbK3deCc
UTQmmznufi13KTmtw0GmcH/Dib1DQqClMIlb7yrmVlluE0Fi8zB05ktQ7I1iW/ekzy6NBkeYtV3+
iVf8DRpucz1vd6XAgJa0qXbyYf5HcbOOIEgzDgZm10VotpmKCfhGyz7EDKJDG2YshwwA18tlnUTe
OUn09NGOpL9r1f6lLZrXQONc7lv5OzI0fHQdp32EkBxBdTEgn9HyjS1dnaUXO/6mNRhIUmrttDF/
jtvym5Wks+r06eCBSO4kX4wYZUmpheI9FW8YxKHdllpwKePfVdTsG4+3hntXfxJNoT9F9H4FAy29
go7aEz1zRvUyXkmPeXZ0S56yjuJM6AgV2KoARQkYF0sLmxwlenMZy/RzcQ5ULd+A4ovUpooG1XtM
k1izka3X+rnRTXBkjNJZpqpIGJqKoY4eO+zeiNmwEMMwu8aBR2OnNOkDZrlT6tT0YO300cr5OQlz
olqDD5diFRZfMpCylr+P/hCjpRocCsj+Q0aiO0ZDLHdO3N4YsJ7gTwJ5Ktxoq810fuYITdLSNAgJ
upvvuwre1OIvIz0uXusuC0QzavyLUD+3A2NauP5mLP09W5OU3mnKN1Bv5DnpwLzHVvoQl2lwK35b
PiTezGBbabPbsOx21/dueE6ei2bqj5UGzNbLkEXYuck6WBbvsV2JHW6Zv2HQjFuR6wil+Ips/2ym
g75xg6j8i/PFOTAv9i+YhjYyqp6aUsq9CshyTc97IiOlPrJ4JxOJe7VuybrKdf+erVR0xxgBSoPX
dLz9AUsz1zy0s35qjcR5XB66Uk7llm/hrWBne2m82DyBOa82btUaG1AsCU1cueEQtzAIhatMid7j
nPlCTlpJ7k1XhL184kI/WZObbgwqua1N5vKWMBb7wbmzZ5daYczeEG5+IQBpbwMa/Sryp5NXkJsw
9xq5ejHdZ0yoTdRhyjEqgKTqqRklJ99yrrU5f3aeEkO2dOFGjcrXKudPkiCZaKr21HFZ8Y2CjR9Y
jZoKBL+AnVYnH9WvU+rWi50bH/lUPaW4J/Z4e5ItY6sAVKsU+8jKDcTCJkbSNn81RvNiODVLp9r8
0mM7PXRmN/KnVLtWc/t79tLmQzOY7CiNcmtL7yPS/NPCz0grIIiEA55nTlgU1ugZbZE2mNqs4TzP
7km0SK+iqSw5VLG6a3qB4WkC/2miUOBNQIWv3hwsZGxtUjZSYCvm2Ipu6Wx8GZ1EyZghbmgmHuTI
4TxyGVvFbLmXSqRskBx7/UHoNDig7r8yZ0LIa8snn8RfG7X2UoA2cfvm115z6u0B4R8yD/695iGz
4Bna7HDJ8NwlxBJQPpkhkJSe+83ovPZMg/RA9KjcuyXZWk1ej4fCihkAYpQ4eDOicgOz9xaTfnZ2
ZNcRLuB227Ysmks6hY/J0VZ1V0MK24nbCld5TMYg41Xkyab/4PWfKJDEHt+Kyhgyzi40UT/rIHmo
/mQBMZEO8VKF2E9TLtdNFZstTSpHE8Rdpj3w8zw+N0tGxGPFM7k043Hu4SzYSAk8XybbKXVwXQ0t
39vQ8ZP6sjloUYaCMbGjLSpfjA4Vk/q8soebNlTkJjje57IKtKz0j4fY85Q5w8uyENAkr2FvtNWF
U3MjyCM663i7N5YGUc9zzWPuFeG1BQJD7K3Wb42a7z7EyYtHT/AeRr9trxWH2SLmcRnalYnBENIZ
/sqcH4ttwkpjc7GbSsvAB7wzIWKdghmRDunKcBAsjn6SO2+lbXp7qyofFxc9bGklwKp2bh3eXKZn
jym7fHWdNVa1JyEsfLASFqcFcQw7vCQXhrN4ihT1i5MSvQNbVoOL5FBlZMIKokFOHcptFtaoV7v0
PUjzfJ8CSUSo+LX8a6BO30JD6idBeVtkbXgtLQhNQ2Qa/BDDcIf+UP8NNCJedR3755p8jRU++zF2
aeftpn+VOB/WSV4+hRPbWjTMHBy5v7NzPccUiHdu+UCjSX3uhuTFdoFHJIeFWLbHlp1N7VNuOfbV
BQS+ld3swnYOzwIN/10YM36WozHSvW72ITt9QK8ck0FdOee29S8Zy5C7xpYEvvTs5woSOvaxPuLX
VLczJrf+wSj2ftlDSOcLdoS0zqwNzxNhVE+1pl1CixlOUzCQs/u+u58cPnoTAn2MnMewhVvSmI21
Ic6Y7Yw7tgzSkGk21sQridjg9889h8Ia038tB3YDyCsgvv3cR4S2EdWr/kju7p59fg9jgLUX4cPF
dgzn4DYTWG4pxZPNW0t0XsNqtEgPGsSXDUSkebuAIHz9YSFvAEtxjwhWmVpNnQ2BIk037ohis8wj
YvoY/dUY0XIdgTwbreyoZ9i74gBPRjCk9QHLReGKtwppUOmF+iNf24/iYxjTk2Hr1cnQuudm8LFz
cGnhSbZOMEujzfTe+N108/XmcamUQ+b2FLUBZkAtqvZk6Hm7XsDcj2dUS1n8F4AbUHbHEluBY2IH
pN4etQ/bTIBgYWtixcn26p//S+u7/4HL/Kvsi3uRlF37n3/+F+YMak4TQwdcPZ7IhZ3yX2wUgBZy
bLjg12aLpaMlb/NQ1Y11V5BZgM+F6iXwfKbbJrNK2cEQbiadJEQ5G2fxw7j6/4TF56n6859/vvgq
u2Z6/BMlovxvYKIR0FL+19e2+ew+//WHOpdFAJDI//xzFU0X/+vu8+vPtyiTz//l3/3hLZrWv3XL
N6zAsi0TZI6iN/3gFk1oiy6teuAZvm54jsffV6o/9T//2Oa/+eJNRZviEWDBxD9qf2iLtv5v32Ww
7QeeDcXx/5W2aCpw438BjljPg3s0XIiQFtNwfj4F6vmvh603UovRU5ivm2DcDrThbIdBMVPu4JNe
pXlz34f5JpDpvU416FTNy0RLkQmcNH0KnEkPTgwtSsLgJJp00d96Lf5wzKs2pC8qqGfwMpp4TTt5
UXjtRm/HrKqZ8BwnjY2DwXDf/bm+4MOjXyAPgZSucorPTkFVxxkIgCK/k3NwQLyC9ShLg+0Ac193
523vTaRNBvQFOlX2oMWfTdI+y9TMtnqIQ950gNVGptr4z8VrNyLzIiNN4yojw73Iuhf6iU9rSsEh
xFAVjR7xs4X8WEPysJrH4NnjRIsn40uvqzvdMf9WAZ11nDKvHS8JNnZO10eQJ1T/s8DGRaWGnZ0e
kEaGP6WnBEwSPNcFtvM1HnvlXennoGSLg2fQeepHDuFgDH8lEDxWk2r6q2R+gOsrK0lDEwfRav6K
GJfi/4AlgMvDxTpajzmujkbDBVAfZGe+WrlHgQOTIqMra7r0oTRYndA13LOEpwyd/bOHjSbr5jvi
Zu5TTczbhPBY9jratrUF4a2lDvbc6j9cb/gEmhGtmRZA6ibHM8O9bYz5hcvuOe1rFpnZLUcf0wWv
igcCxTpCH/7WVM1vPLcXPZan0S8fC03EGyxOTw6NlDPfGSmERywPt6HtL5quXUxI4EWa/7W5/aQV
k7TiRQffh4dn6XR5NfOG2f1ywuE18YjSdYgiYBt/ZqmF7Uy3x3UREV3It6nb7T2L3kNs269aWT7g
OXvoJGImZ7JZgslPz6VpM1t3Y/gRvOCGhKmuEe0qL4uXasieXI99mGMQyNbui1HeJzFfkcpr73Vc
bzT6T5UJRiujvah6PAFAk7EauwxU/Ce9TA5yja6Iamlm796S8rKWCIsKOabnQqe5M/XhqRTJvkiM
j9LKFE3ixFTSWVskDG6m4Mkg2m5dhmyLkgKfdFQ1G22Qb5Y03mrT3ngVQGZAziGKZGYdz31ibOl8
LxmVmTf8aiMrRRgQfWqxdSRHgqmA6WPUNF4Kj9I8pZ/Uk+HZwSINLlqeHLYyTeSy8ep4lCLK0WjG
XFyWtzbG7OfW9heB3vyKBiZrCK9cvDXrpK3uBejKPJIvyz912ASSztRvzRbfpiUDpESWRWtXnDRk
Kkhp9e+eKjj2wzMzQu7MVp4qxhKVmf+WXvtL94e/vg0wmdffQsyeBRhUpfSaIy6q0uVeBfZ0Hw0I
idFF3hzq6emUsr2GRbOam27nOejHBpcPYSvvupXxtulDv5uc/G0Kpm2Bko7Mua2JGYni9s5BAmSw
z4ipDiu7+HQG5mivYiZTODazC4g5eELR3RD7LEeZz0NBMELjdbJ7ubLGal3YJba4AWO6OQF78aNE
g5uI9bQ3N0y33khkJ2uZv9xnstuX4aGY1dtdUduH1CYQKCP6FIJjRzpPcyRVLwhoB0Z8rmlxbAjj
DEKbvLy0wE4uhi2DIyo0R74gegP9MZcE68CwmoeGKjom+F1xr3M0iLhAGKvqr1nkDweNT0c3qe2D
+dr2Jusi6Dd0+t4pmqoXn4ldCMqFBAGsWqOckNviq8AgBpwgguiDDhyrIg2UfWKx+9eu4ZtkRn3p
UdWtoLUwEdBpEzNDWzfeyAsz/WEdiB/dah5BB5gsJwYXO8TsTDuBWag0OxbDjE6wBI1YmcpyP1Q6
QgDSYF0rekMx/8F6mLEqUIQNKQz7zJoTfkUh6qlffYEnaqx/laH3ZyyhUTdPzJdIBWuHz6g16a1a
qwE0dNPt+Vqyhl9xWJ2HiF0RtJk/qB8SNaVd4baCLGHxgoEQf01TgwYYBZZn4PaTafAw1TRmZEKZ
29E9oJQ3sU36xIMK/fdkf4RpJFdSR6jTaSmWzgHRaEXaE10bN0mOaL7A0MgU0ZUtsZnaeFX9wCop
9T+hTSQH0SHePHxPfoIXBlFDo9JFuPHQUfFZmEbHKoXptVBZJA6hJBnhJDn/h6wHJmAaZgxiOB/Z
kktGpngxiTYpA8kABXgBybyTyj6ZVArKoPJQ+MqefZWQwrHwy6gfdG6AdRUoDJf3nhYWVyjhKrVK
WTFV3opnVU++SmCxDIYxTHu5/DBGqZSWwPrNzKakKie/BcvsS64SXWyiXUoV8aKyXlrXIQkpxZHr
X/xO/9Si+quPTzbOb6++dZb1PmfefT9nW0mOzwrbxYfhgB4IHIL2evnMJuvcuoQvza9NVfwyVCYN
KYwhrx8TTNYqmVY9V2H+bQYhAdfE1aw8s8H4Pya72aSXz6ZtbRQXrcH1HnVcoHIAZFOVL55Kygka
fiMJ4Tlp3B8GlaYjiNVxVb4OtKiNoxJ3Bs5MpldrhzTFVaRjVfCJ5xlcWUHs5MImh4M4Es3dOhUx
g+38ktpwSkzRPbvE/YQGuT8jAUCVSgLyVSbQQDhQr1KCatw3m7Tt4AYYyjOMaaAgdQllzrepsXZC
REfkkCMAUagMorrFouOrXCJdJRQ5KquoUalFmDi3nHY3tRlYkdCCYxg2f+fqZwVyIvioNElAwg5w
CTsLadEtmoOHSNQ8XA5PWD8goiFEqVRpSgGxSuwx7jjucNG/jq1+SFvn1RLGMyupk0TPrKF64naq
iGoqVGZTExv7QGsfQtt+Sd9o2rtVpTKepEp7Iv93bxP/5KscKEzJQAZUNpROSJRlWjzCJY8Yg9L1
5JjA4HFk8aTeRa14s5E57T3oVoVKn8KWepYtnW0IPYt4qoCYKp+4qsh8X4oyRMAD1tTUxH8VEm8l
iLnKmSaIvPkurOFx1LEkuARiheX4Rav7VBOUNRKY5SevDvFZBTFancrTGlSyllE1t05lbVkJqrrG
ubMK5szMVlYBsVypyuciFVqd+T70YbK7QpXi1Ue4c7GvX5hVP+K3p4ZUmV854V+zSgGjyntviAUT
Kh8ML4kkvU9lhhEeZkdPCVFiUnfucpUt1qmUsWjY9I4DhIX4MRagN4M4Mm6+VQoqfz2b1e+QwDIw
hjdVJhYqyMxxn0fB2TOqjLMOZJCbkHrGIf07VTlo9AoMMyYWP1WznVRUWhzBBFTpaY3KUesIVJtj
97sjYG0gaM3uuJgF0Wu+ymADuYB9yv8wrZ3M0fuJR9R8ANuW7LYlxa13Hmdi3TSV7+b/JL2lbx4X
O1s1zCL53mR53CLV3UMe+kOCT7KNwYfvGNqg5gaswcSCQ2wusbZS+27qxsTqHYU5VMDwl5YWyTZp
2AxhKfcOAGnVPtbwZLNOybrc5nOwB2jNMzAcRqx37JbhvZDjuGkZOqANB5A3YFImeau2d2BmSiZT
c8eaKC8MZgMu4s4OFkAamkcGf2uvzar/w9uZLcltbN35XXyPE0hMCUTYvqhCzdXzxOYNgmSzMc8z
nt5fgvL5JR5bCt/4QgpR7KGqAGTu3Hutb/noDW38ZdOCpSp9Did8eCaecmCLyxY0H0X9VD3OBjyH
qZfNthXzhzal9UZkE3IxnVRddzmS4nUDW7n00cmOfhzkR4dKZOcQKkMo0U/SJbbGElZbsvh4dsU7
jCeoVWPtE9fERkqFsk29BAlp6G2X3HpyKmxJnCfJuelgQIHMaYxhOnkeReBVppqBi/5Bj8qBOcNy
N4xWfnR7KgshKENC1vKGvmE0QRFIK4JbrCEH9jKXH/Aum21v53RjelXGWPN+QThDnnx2aHS6tSI9
G7EGhMpkHbZn7TyYSe3r9JhCVZ72zYwqh1yaQBVA+bS1lqpi2O5GuwNTGWJEDQ0ZwhC8oCFTwIX7
ZFjwgWWwZ7vDRFgkOmfxgZ4QEdcCsKKf6Wbk83V2+gcw3sGcLXTZF92XjMwOfWu/2+bCitTwzJIv
4lcWVJKwRwGe4BTEUEsCeU/aV/6Il5PzjSR+LiVZ0+qtL+jLHgqZPSDNJpQe9wrgZk4rzVcmWWCJ
5EjR0T6RtYi3HA+SRaSUVXNdjE45A1lQ2Swb9bbo0JXpNtV61N3wCDdC1ztyBXi9rlLaugKeG3QT
hKTBrDE7mKddbKqWDHJSbBRsCB4DyDmWShZwNTEL1X0OoJMgbRJgCO0U1s2YFa9Bn+0n2V/sghRc
B2E7ki99F4NdSkdW7kEjkhfP/4sZM6JIGy4lfnbaVnqUOTvEtspi6cAJ1U2qKUccZlRS1mL9XOoh
O842CdRRF1BbDmNMM42ZwLijNylvojFRgbdTdQqgi3qx3Wxq8rNPetcgTBFkZ5eDd5fRjy06MuI6
JHuoFaMDxrpuR/t2F3OjwdGC6LCAn8Mr1hO6Fb8Q31nhIqa9l99FBT1tK2Z60HBoKrRqvtSknDHE
iyjhCcnilFKpjMs0h5WAaeBhSjj8tlmPHHS+T6QYri2OeUzVWI2Igm24dyOENTBx8k0o2uR2/deS
GBgSRBIdA7RcaeAhUeoIHhtwKzL1G7+YgwixSunZtSre6jAZN7ZKWKtJVwFWwtaWe0m5ZzhKWHNu
0PpNna95eTMYPFGVRN1OINLMKbsA+Wx22Wtrjt+5tCpSGpwqMbVESs242ruatByEd3sdgUY4oPLM
sNWxMRPJ1c7zQ9iHzZljMe1pKJd2Un8E9YPhFNWLMda3STx7V9nZPyNyHjeaEdN+f0nD5DnW2aAb
MzC3Q0UjXtN+1nX7nDSq8ElrmgAIqH3CxmHumByndL3eWeQp9B29yp6SDoCczsjrDRs2wdg9xMGm
7h+nGQbmQIxRJr6YTvnY6YzUPThozEMf2jr/MIv4g+nSY44XrzPtmylpH/rAGzD39HvDnPp9KMon
OzReSpZeWmHHVOdMa5ac++r4YFeGdghdbY8Lp0MBh3/VnR+ajogoKXHj8UT5WHApEnHKb6OhQh3i
vLtY/HZark272ZKPRR2T3tYlOgFQDlhXyqSmb2z6IIiPghKtLNt4PNAtNxGSbfTJ+DJFrN/QzAtq
vOSbiwL2XDwY8wQjQzfBTZStXwgbs6MlI+pwotY5XtZhlgGUTsmkM4f9IJtbU59vyFG5izkI1gYi
2HkfhjELoV2+W7Jil4cxDdky/J5i2KybhZm096NL868GCbHdbP2Ytfqd0HjyJ4v+M9ROXVC9pJyZ
CQ38Fo0aPpJD2kL88VIUSwYoxk2lVkOUnoQGjz9HkbVo4Uktiu/KgZXflQyQwXYFSfnM9OBqLsXH
wBHH8yZ8Vc1ERarH7+Ey7ITXIkSOkHGGxbIraAxQDcw0pDioDCVpiHFJ5Y8FmVhhh1NmsNf6O7sY
vnIcpBilt7+ng6ak4knqg5OQx5aAr7wjhp5VnwaS3nDpu6cp058Si2lz3Y/0EV15aZN48SVcP9pq
HDo7r/AHa279Mslrwi/IBSX1eW+M2Jjdjwil5S2mAz+qaMPMZeJh56BMAkA14P6KDXzKCE9jWpMO
DgKVufwtIAjsnAOaNhBx7xw+/23VzR9Dqi0XPS+wkA3NmZSR53jR3yaE323h4ItMMhIinfpb6DSf
SKjvga3voWqQpJKyZrdWXDF9CWh5KS9a3gfozyScApuT1JzjpIHB2s++Znc7/lcXyR9Q/TA4Ey1H
IxPhPC2neKyIOOPMaIuHHoP1LiiGZ6eXX0VL/GFZIuYJwCOHA5SutHkCTFA9pkl6Khp3QVJiTufU
Y/2Z7cY+yLjxe9P5QEeO6S5oXgcLF4K5wMoHzQ2CA34noPSNPeUPGQztvRyMH8GMI6ew2+c4mr4O
9pgTEGjyAaC62U1yApqe9L/yJf6/TQnUL/pzwNMfv1g13f+dBqX+sFsb8A/9T9Wy5/TZ/c//zndi
kvx/+cs/2vj/MABQKQr/94ilXdv93vVX3/BHy9/9FzNt1yUvyTVsQWDEv1v+4l8uYl/pIUlxPar7
/2r5296/HIdGv3QFCR0GE4N/t/xt+S9bMI4gR2/9afzV/37ff0yT2t/+/OfpkvFbw1/XJT4wcgiE
LWBnIsz4a8N/iZZEo2PIRmvN030+NN6hGsAW6ETSLDIFbmMh8WqphbPa/dkSN2o17luEjJLpcW+y
dNh3M3YUsPReuYMYRoyYwwlCc0ZMq2SN5273S1xnOekp7gG5FovqICPkIDIGr3pQLv8QLEGm0V/H
GLwrU7ctiwGGaRNr7/6W0zDKrh4nMFJ+MumvRjXMOBLQXVqRgDRX6dD0tXa4eoGHYRvpq7m4d7p4
X2yZHAY2J78uPp1S4O3mS2tNp5QU8VPWkMI9MOJUpGt7xyyBPJMwWfa0M25mOXFK8KAHTBT2eVVr
e8LTiJdtFvhzVBp7afTthszLjvOSfU4t7K5FCNx0/bG2Yv/XXbfs68kYaLTqFcHg2DJqzBuynFpo
S5XcZToaOozGUACdBr5/sB0UL9gwBww89agfdaN6DmCSU34oNWyQQfFjhOq0wIBS3SNfBSPjxqgb
RtPE4mzigcNNW0h6Sh6n7cn+GQtiICJILb9+N/h+jiZeseXj5rXOCzTWPjzgcVZfUC17x2kwORvF
z3RI3yPlT2wAk88ZyoKsoJsnjGlQSEfy/MJdXeVvpN8dNZsWX1Khorc5la7mp8JWnJ22qtBa4UBZ
MJuB2/gckp2cteeF1e5bMTLxR6tywWNRq73m1aXBv00XBwCE+tjm9urNYLZjdQdiXaTV3+T4v5qa
MXbZIcjUMjAhyUw7CIILAMrhSV+0rxEcDijk8ud6GRJU2sgtcL5EAXMKjMUXN/UeOLK4Gy+Sw0Hv
YkgW6hcmIJF2AXKRdoYyk1naYwEBKhjcENd9vezXy5eEjZLetb7mmcHZIZf9kjXp0R6FP+tEOxXe
8CNzFho7Bf+3Nd5grfYbvc31i13z4blmcgqX5YfZamATgFFPJYFb84jSDAkahxM67udVxNupdOti
yl9gfja+kRnNKdHhi1nC/LFeP9dIvjv8M9s8CF6PDimNduvXiZzH0GjQstYjFhgDjEhYGxVkxYHh
QWb+Ak63nH5YJzyCllLiwusfsRM+xxhovDHAOo8iiWeeHyQ9HX5OD1sEiXtWafNeb6NXgzph048c
16Oh4LY2u/bSULwJahcn6c7rvQx8ckyKW2+YiVJQsWXRNLZ+ZnIJ18c3TqrWXx/MzjmGyH0PbgA/
EtE8YVSNRgu2drllC367Rwp4bHJMTtyP9ZboSvc04nz+9f00kNzD91VTb+V166tEhm0l+Ns+ZsbZ
83uigHKo7L+1FjCRxgGbvt6rbUtSitvf/9fXrHdvYlJGhhzHNmnIA79efDemJath3t84J6RMUO60
bNlXiPPyzDS3VOMWXYLsPi5YUbF42JABoPA04cCtIlh+4miZNwvJw+ulX9/4+l9ZZZLo2lT9xom9
m3UxCtRnMJOsQT+IZWN9Z+uXNcjptik5zaMZUxCO0bLXDRE/EJsHu0MPzmVNOwcGH1M4w3eYJ9LF
J9aGNJZut375+qMlnQllH+z5vd7zYh/KVBJo1c0beO7aJgvzDy1snnuz5n/HKQCIuTlJ9SbMCof6
5LjETKs/6izNdKgM0gOmcThIEsbUq47g74S2Rf8lDHcQtPCDZb1JPIH7PRDJ28y4fDeWL2E3o8pU
z7QjlDpvRESMKTjdaGUJUDb7XmQcLzQOwEiUIs77VLNG7WE+BhpXF/FhdnQIoXl5GoH2bWe8LNvc
MSPEJNgv2Jg2jskpmqEoeXVoh0pOv5sx01wCng6ZXTg3cNBareAQKtGJTmiJU7VkMNu/9ol7X6ul
w/SGbylY2ExZfII3J+DKWuppJsT1xVzmZ7S+A9Vz1b4hQG1O5GoF3DvzoYztYr8gE4Bbd80YpUV0
/dKSFSVpLzQxONGrJwxpsbiuL49h76kLw8+YkjYyoQL1HZZCKxpfnfiFXmTAisCgPPG6/fop1ypW
b8TCjqgaJ8NEnyViEjmwnAyCeNFaU1klrr4fQAQoVyMLl9rMg6Ejynip3wqwKgdZ4kyRdBvSjMfT
zgXUPA2RwPrmtepQaRLIvrpIVTYmR/jCzL/W2xNZZO9R1YuoZB3i84VJ9TwxQmfeyOTcKc8td1fY
srEWMdvEGovTWjbAzHq6r+hj+krHymhm2E5SugfgFvd5q0HR7J3bouFOq3pWU6eYjcdijG8sCzSa
2qoazPQbw9CO65OxblzjsNDLsoFHsrGp3zstZBiv/j3oovqmZSgbGHuJ8NQ3eGr3gSNu6Ffx48MR
0WkGgAxSwlDXE6AqsOz6zJCy4N5g1V7231AoN34bsbUpVshiQPuyvXaCsrMAdGeD2/bAek6cvA9O
T74BQotj0kAEYlAdYfrhstNWD1H6EmNW6a1xH9k3PL81j0bHeS53hhMw7VNfyYJHBs+uepAqJ09O
hO9IMrLIJ0g8s9tllvO8VmblPOhHQznB1JfK1pObpM4fhWuJ8wjWSa/lm17Vy3m9u7J6viuTkSnz
22wG43FGGbvTXCSWttjV03w0EyCxzYAeoxGf6/KkAX/ZFCNTJXCdgms+JNy1sLShJbb0ssxqGPBf
AmjMdeiDWtqhW0WBUBlcI3UNtOcxLWr6WKfWWlBmhkTXZmo7hbZWU3Z+jQQ7ikjs8TTF5BzxnLFN
6AmWpDJ/7tUm2FrEvddum1xa1vwSCMZVyOkicibDU1qJbczwQ7eSx3Ry3tYPonRsSBazeFn3Pk1G
TJZwkIIwAUnLsprxAQcWfsyxxrK+fpJFAAfHaaJ9HqygUb3bdqEOVzmavlTGsKcDQ/MDaad6U9zq
7UEQwANNZ7G4fGJbZ1yXOOesadF1JzaBe1C23A0Gq7f6Hpb4DowEVbj6Ey58+Cxks9i0MdcqzJHy
OVYVaFrDJOdIjuFNFRK5iU+uUf0MtVAPpO4qPsRaIqwP4fpfUYTOQ3oGTCFVLo0jz6oxZsfSW1hq
nebU9dwfbmICVaobJD2jSd/MIG68SvR7WTbDBVBN4T6vu6CULI6xNF/C9il2bjKLNVCq0hAkNsHE
MWbOFElM0UgqcHd+yU0S0YIUacb6a9b9c1Rrjadq7hL/eAYPz5Ym2g4kAR3oPs6s8369w+wUqzks
nRZu81M7zre1i+LEhS0TcH/Z2rgL65E+rfWomwPgs9bp9gnWQjXvqYuxOVkCm1cex59xi3F7ypiI
8kEZuLdQYsQ34cLavN4VvfoMxt75HFNvhiHOn9alxC76t9psHtuF3XxKYo2bfLqvrY85whS4voc6
Mr91ZrxvHZa2dbUKaMv9inoUqjQrKfAitahXP0Irg0yqtgdzrUTYiXsGpwyOeSHrot/o2aUa6AAm
aEv9de0CZLHsg1L5XLv8QnIMF1Eu726MyR8DarermGsmdU0wQG+d58V9JkclwLvJ1f7Tcff/oFE0
fj9vcdoypOFY0hTCcaX8Lb9tqFk14WljnVA11Hoj15P7FLr0TCbNIjMMeups6AFgloDgJ3JgdIfi
IImjk1eGua9bEXOvlrVKtz+X2niDMtuCGQPB2IXFMdSbu0a6zT+8blMl8v6SXJ4+/sd/k3CX8CJ4
vGrElYaND+Kvp9+o8Cx8VyLctb11qXJitGH2p5GDt4ALv9e85ZymKB1C87LW81XEcKLm6Wu7Hr8A
I+CDm2K/HQWFhg1BudW0G0NS6we0Wo6chDakvNMKsl1Ub0Ptr7wLmsWH1FisbRqLJx7dwfe8j4H9
5kAM3PtaFi/k1PzDNfprxt76XnG90EpwidlDk63yBP8k7fM4q9gE6+EypSXkRzkVuhZyplvt8Fo1
EgUSaZxh1evljPDraItvLdiElna/1jupDhSjrRJjs9qPckU9D5vmRCIrWwDknPXK66I7UT1uh87N
SPaCrJ9P3T+8G1O92t+uHDedAPVEPrTlrKrZP70bp6DqXZY48NPC72L7s7c6JTqBFxYC3A/H8F40
PZVmK+F6lmRGrAsHqqNT77QSBHN2F+vjS64Nfzxl67Odad54dLyaMBbjHeKu7+r5TLkX1nvlKGCA
b2/ssYTx6E3srVSoHYprHxHj+qGu0U+1dRiiH39/8Uz1AP32dm1pCCUadSTpnqqN86e3O9J+TeBT
xTu4AQEN6oG51B1yRbaJvL+UmGZ2oO13ZRLcgqCdKI+pLwwB0mDdDtcCTi1x66XIXQXcAGQP3EcV
LImKlqFfO/NHVRhAzBUb64jDrDm5GSFBiQfGbl1gaCTNW5wKT0Zc+qNrfP79+1R9rb++T8E7FLZF
04sIcdf97SYdO33hBJw6vyg5wCg7n6lQzPbLdMzUGbkZA0fKaNhP4jx76dOo0QjGvFPuRKa9/v2r
MeVfE715Zng5htR1m2EyEltLrR9//thjXXqhSOkIO+ID7xmTroWZL8ll1NDB2GYMMZWFYpr7TVpH
DnzGed7XRYhEJHDuPV1kWHDE7RIG9DU6HcOdS4hgkE4nJBTNKbL4xqG9WZfNII2/tgklcKF7V46p
VE9qA+Xk6TaEIazl0VArOx8k7vqQzJxNqwpCTd8vzFbYPNZqT8PJeZJB/2ARrMV+qc7FY3vQGcn4
BoIR4nxoNaifvD7+Lt0VKIl6w8QtVG29kAY348+JgbntfkstzoGxN+zR40fbWh2BVb2OLgLJSvjZ
FtMjT87l11m3M3cUZN/XfRzIdULzh7YWgqBjOyHpCx22KqbAiqOzPi8oETqKSFoannDn/Th3rKzL
eAhgzJ3XHqO+jMAE3ev6Aa1NBmOIH4OSegQa8AahH6acGrZON8z1KrasTO850/TdZFJ30PNRh31k
okvAKyF/qtupkigciYXTmnqP3+A8ksnJuQXZlTqIrX0dcmhvl4STxEiKO4ZLHpFyjH+GqXMl4ebd
tFFrppJeaZswQow8Y1/lAcMne+gQQzsYagwwhF30EjoHCG3jrxJ4KsUu663vBX3ia67P4trk8X0T
TkhJXHw0c/qIXpJRUDpPt8tMq69EqdGr1pKhFHii93XCC8bGPkeZFfmGSz1BVmVHigqCSHOktdhE
GlId53kQy3NoUAGqq0XBPRzBqGuYjNibVutpG1KhzdpJizFd407bZoM27ocW2JDFeWAb6C0l+L09
s3YLZ6Wclyjk4q2ohm2j9oCsgxtTRlW7NYg43uBceF33EmdilojN/2NdclM501PS6l/Fkwj4cT/z
hjZcazJx7WM2zlZCAwz0+iHU4mcZo3s1cfZvpoXhpZTzY4iE+izsflsXCfHSAePK0SYLyyNjD+1p
whPEREOgEl53KQYhBpDb8LS+2a4F1xlPyV7O3nS23cG9Wh9rgRZrQHUIP17rV7U4VjMm7Za1lViF
S1JEj6spfD1/ZjpMERYaC52ThhaPIjMhUSFfDgLtzaZ35WndQJyou6soywFDUb/Y6tjIqjJsNVQQ
lNgRv61E+kCqFbBo2jDpFJNWEQynvqyfPJTn+8AMB9CWTGUWVUt1lnab4LHfrku45hK0WgHbmPMi
OI9RgwsVAN8g0p95vWggWUdxDRaDESScIejdXBqaBVrO1iyt8IZoG3Dect6vp0fRpCbT0TpYT9w6
FZ7PvJyuJwtLSEjBvvf8Puo52cYXWlghuhggXbLFzperM9H6DBcBGomy5iigeiW/urgh2xEUpTdR
I8ldCHHYWLOJngIL7wIpm4c+oWCixK32lfBeOLsSTUcbgWHfQ1XaDAuLAFoJ0TjrSaXPWCHymBZs
B//IrjCPth1CWcwuBy3HCu40E5+up/Hj7HvkeFjFqBXXiDyLebjy9vV0ub0zcZlUPZxNtpoW8fBT
CKFRoxcVIRiqEOGekbJwJpvol4GRuuqLvCNt8d6yi8+1zQipHbERW3zoNqDoHQW3QxWh3vqoVgnC
PIojhJKD0EP0LMH06+4azUZc2v6+/T4E927SfI9V+YX1721Ku+N6166V4frEwD5gUMABaeMYk7Uf
NXF0bUdc14MgAtkv5DEtB6O2v/cLQqu/3/PEmv7+l1JDqHmTR43ouqQN/O43MgsYHkYRSQBjurgW
Fr5zN/ZLdTjtSueP+YmlthwjC65Q7MIRNed68YkBJUMErL2VRfo12LGUlbTZCeNhP+dmdueWL0AR
T6DfjRMD4Tc63BDtbc3B+6pW7kYjdGGOquvaOsJmCTtEoXA9QWXXxjwF5cv6oAHXBTbvbdUBlN4Z
NBYO471qe/ZyaE6AdLdB4kKEVFdFakCj8qnaiFpws6vWnVTXWXOzg5gm5HzqmFeYHFnhhgMyqXaC
FA+DVJatZbzp6SR+pTNPJPRKB1qCEOXNJMYnoGAvXuy+rAcys6AvhLPwjy7xegZDnsc6gHtrdAmh
1Cxz6+BLR0QQHSXJxL2pqCaZdjA4UfgN3FsQR77aotSnYY3alzBGbr0OUf79VxdBz3W/drQ99FRB
LJEQqcFA1qNvkpBs18sR1xZtKJW8khx0VQxzvB1RYpnd49/fM/95/BOm8HCZGQwxbYeq5q9lkos5
ZRlybPKh6j/aToLU9ytBGW8JuTQAbVgK19e3XtT1vZC3/ccJe312UO79NCb7ClvGfSXn6q8ry+Ap
4ZWbvP39yxb/cYbgTpdqWXNs6jdMVH992VBIwc9kofRNnQHb2hQ0svgJD886blhv+cwdvg76/EPr
ic8K+uSCCFMd6FjY44AeUTNkp79/WVSY/1EFU+lTA9N8Uecb5/eyE0L03BPixrGU5DGy+xo6uyXx
kkvABErMn8bIfi7pROoQqbCCH7pYPjgtWOE0PYeYWp7G6cWR5Yvbed6lVPmW2D2P+lACyrJ167L+
KxwHyRgJecNELnUSIW4SwZ2olSR2viLe0fXqisbePutgT9GqSQewbe14P7SMQGRwM48IKLpWENDt
IL62bkBpR/uZBYC4IC6ZyJ1jjL53H5DvO2Sjw2tGVsU40d4Og4ZoTQuXU0tluAg0kiG+jT2lKn0b
t3ku7RvGMDTNJ6cgrU362SzEs56iruzIv9Oa5djJ8c5Dv3WpEHNeAb7tgNoE15JgDSTQCWebWvsQ
9vBgOUV4COr40hBiegQvIn0Qzo0xoxl06+Q0ayl6oTr0RVaiZNRsEDKsYH7dgxeA2AnSJ9V8TkFn
qq1DqmvnRssQYsrNML7m7nzoODTH3mNsNRDGETjLYC+QY6ZtetNxfhJ+wNQVw842DosP5GF71+o/
l64j5ar3c48OQxShHjLCkWy+T1fTnpPQvYv6nRzJFzdBiDIPCBOLsF+sFn0ZwX/R4bygQJmon7Lu
oSB6k+HVhNYT2gLrYRRo12I279o4O8a1d3D8pTEo2QlETZLjnM3nXPvR5SisC3pabfbVrTGCgBj3
CYv4wsxlT1LHG/MyL/LnFxMhksM5Cf9Q/tRCSEmE2GSIaToY9DGiTxEau6rCpFzKm+ZifPa2eatP
DGZxC0UTeE4XaENz5KVudHGD27xmNS+cjzoZbvBROf2y3QukOlVqbW7m5MarvowcSrH5m7eBRsBV
2Pty2qvPMQtfhy73R6c8FSzzi4s9TgyfcqwYM1wlAApjkVunVhZh42iRs7GJYmhzFvY3hTAn04nf
CMuQ27d4SZtDftFKb6ePoc9a7Ta3+LiveIRvZyBfUT8oIP/GS7UjHzFIYMbpAUE9BT9SOHAQOtqo
IoOfNsWM8KV3E9b5FXT6hX4l4xPngi7QT/nh6OG+25BstV5+yzCUB+XH0IL1sdLTDAd3SL37RSdk
KDTorNvj02QhNU4ri5nZcMJ2pnwXN7LJ91003TlGR4SX/RrQ3tOxDvCy3ue0f7R5txka+zK9h0xB
CIj9SvbPF4188CFxj+XoOpvFMA4woC/F1DRUcnB5crLh08CiLCsIj7eOk0PdZnS3NS2tyV3OUQ6c
yNENRizGQS/JdLaJtspBuAU1h5dgPDMK2BkRh3Q7FXwMQ4QSWmz7JvY9FPIw1Jj9Xu1sIo4OQ4Kh
n3L3Hjf43TgGmOC+IA7YWnb5mKLem4z0Xbe0K3nocJtHvHUbR5K8NQFq1tr7aqnIUC2QAwOxbJDU
InDbWHlxnpzyEOBdMzLa7mV70yHID8OHOMCkAmC/csWhrvdoba+Ra97FWfqwlNHb5AT3XtETdKLA
JhrmNxV9CUyLNDvibmd0cCm8G40hS+TRLNIa8HkY6o2jlj54TfyVacJ3lLLYbfTucay8y+RdtYiz
k6JVlk+l2GdmshPDmxn9FNHLpcC9FfftTqGy68zy9afYdR6K0L8zhm+89CkAJWXS43jprZegAHch
P0trBOhk7LPwuHQV4S0l8yW5MThwV1d6OmTEoD6+6YA5ecYTYAzwVsH8aDQ/9Opeh+GiGYSr88h3
M0S6aV8B5SyUNWrOHsDFkcOs1s9wO3LE9ziV9TArQEZ6C6b/rnnqOXYVfXpXTwD7dFKKx0PXFZfA
uxgN1BbcaBlUPUQRMwnqWYilCaOR6HArtOeGB7oCaSMFQehoZNLheweDAD7SpbXCPfBOqD7BxeUK
udKEkyCPUYW6w3pYzB8TkNwJl5sNMbAFiAm8cDNaFfTo7ByqniqSDA09sKuVhyL8rPH6TfF1qT1f
DAKgeOd7pGu78t0ir8INmewa/c6zDYQDKWnOty1hxoPdoksccFnIQ1YwFoNh0LTFVg/uo+CGo8ex
FuT+4AtM5oMOx43wvfsedp4J6Ki1G46634fKgDTUnKD5+aZjYbHgM2jS8zSBYDZ3ZaRV21Fi0Pco
GWlpsItbB0BV8P8M99SUkP4YT2hi8ROXtJaoAwrXyg0yCfBPGnwU/dGw3xJ6bpCi8TXBsw4xonyW
9cVTK0nAFgqeTrof0Ci2xlkoDxFx2KRaE1gUA7igGW07P3rTObX44pi9w2x7FZGLrRD3a3onRhoh
SGyc5RDNb128Q6O6M7HeAZw4yenT5swTGYtCTm2JV3mLPbQ7drDDPPvc8xJFiAUMVyAzPerpsn20
mLVoDPQmZcUIlt0sipdQn58aHVGNR/4aHx0G1OU8oupFOsIzxkkx21p6c9TqBCOcWcHl1e9ItIUg
UR9EE28RczIrw5qrAa0a3rslMDaGrEmSrMYL/PQ73TR+OHRpdBOjxGyxOZOf5LG9mFDBvUsA5bww
JTRi676K0h+EByB+LzumuIV8TWUQ4cEWGA05tZcflo6tLiwK3zJ4P718G73yRab9GYAMSWXp0xKr
RG5UWEIk98ZrTgiYoz0u3eQbgXmLTcjyq7h5skR43wAw4YhqfZSClIWIsLLC5mZe2vQ64HAxy+Sx
H296QL+R+TI4H9VQXAzwI/hVtoZMkfyrXgB1DaYgUZ3b4q0nyAaA6SEqDHbOfcv5ak7Lb6ja96Tv
vjeu4xNdAwPO1Y6Ejz8AKkP7fHHpYxvEeDKluMcmTWM/A/C+4PPw7gXf6r5Lae9S1jNPJxn5gpDi
JjbTg8NHr+hvoU7jkM5XvZQvqdtdS4MKBEHc97pzv9dBf3aWMiYNYDgP4UxfLQIaRVDUjqpp4WxO
3koTikfmLltBQPb7gnASJRBl21D0/UNiHQV70OilNvWjSsQ1dNaWRHzvsol2dwjR0ioa6oDIRCvi
542jf0MQwly+D86TlwXnUPJfyTzITdEVzXWEV8raMRaXyvGicxTl8yktRMysN6yPhhZoT42LxFZb
+ukMWCN8dpy8P5iZW/nr3zoZeahuN5+HfA7brdaBWcKtyV7Etwa2F/hLMaGdUn+MSvwxlTnnm19f
nMw/HWLs/YFJ777Ol/TZkSkbsDtlZ69GVh2awgR0BamwDQjXSZ0LEKXiFa9EBk2WcDdzzPNXfey7
o9tUE7nTGd4Mu9O202CDe6zI1l2/pBEtqUMAuw/rD5g4wrNALICGJ3gHMmFBazVdnNe/NVWnn6BP
cV3/1ksQ7BEXKbudASUWT8GbV2KZwKuITTMg/dsh8mozj8fEpKII3udg/t7CTQgLRSfXX6syPpnt
U+bkj0i9yUgUml/MKDagMhxpF0IHw3A+UPAPMPLG7IdK2K0fogSlYOJUB4fYe7asYT+2hN4JoGxu
41uD+eTKxdzsJ4sJAM3MLwliAxqa8dvYftAxOOtT8YSrvGYoyko6YUtuvc85GcnnoSbZMM46WBqW
NnZa9Y9oaiI1aEmN7rCv9RRNayVJj9lBGz02jPkZzTe82OwYjca4zzAK2QXZl26fk4sl7lpnhtk/
7WHh0oWNwhfPbPe90e5Qax9jGTzWBO1hKlvOQ0l4HRRUjQlZAeGYYVp46Jb+PBv510jfB/3i7JUo
IWrbbab3AIHLbYBHTSJo28oKcQ7puoidxINHhgkxyjfY+byE4GwDs710wncZScRmhIGjWIr9YiQs
gcC3W6Ir31lzzt5YPJg5vkVaPZHSazG1Z40q6CUtzb5j/B1brLbgnu9BvRr6OKAFbWl+VM4NzWuU
Gkw4+tEVW5ScyVmP3pzGZeenFYmAYvrR6/TqzdS7Tu6d4QB61GqoAB23RbkcOt30rRbhSwMJa6pk
c8jItcJiY/uU8B2+HFKZi30zuz8LygOvBtFWndooe0xy90a3CERI7dcUkW09ougqx/1oONfGNv15
tKFq4vzVuyerJlnro+KHhpX1k6HCBmonlA155MD7UhT53kjsgBBJDXtrUyHhqncSrpthmNuuQ4uW
zjm+9XJ5tSECNnr901BJho1M4OJT243NAL2D/da0eKBDG5lYEtGpZEOz+vR2jBk62QHIsdKsvpRs
hICZzXtt9pE37QI3241OrwwGVDa4qUgOxP6+tI/LHEJ6RYk01dGLJI4Bc9bZSmD1FtjRDxUID806
h8P/Iu68eiNXsi39i9igCxpgMA/pnVzKlFQvRBmJ3nv++vtFZM8c03e6cZ8GOBCq6qhUmUwyIvbe
a30Le2lR3sc9md8xlInU9O80hzUCV4l9x5Dwsa+fLGdJjmIW84pIIJ5m1DuyneuYzkIfINvUlemc
Da3C8yfRj53RxXujcGSIUnTEuorFjby+A0016EHTBsnStey0cj76nduxFJEnbUb1KS3nOyVbWmR3
SnOWbwHY33NGHN0qCC172xTeSPhdcJotsjuzoQk2bmrq9yihnHW0tMFHjbwEirgWnvXMWgtOVPE+
K1kWckvUd2OfE/7kZXxFZTuuc63STpZMdY2oXVfwxp8XNIz70KjqA57g8zzXwbke3LNB44yajakH
qjRr39W6dTZ7j327J9jYNIvhEBm4e2nalUBzbQFC1v2WizIhPpJs+1DvHj3L/0zh9vfA6JDycT4f
CL+8aDnbYpzaT6PBOagHlod1jkbvkA3WvinCs7qmvbkjlA5rrAVK3bbNPRT0GVWczaQtLf1V1S3m
lnXsqfS2U4VX96ZVVE0xr+0PoL+XNWVDiVRV+1G03lMxB78NZK40pBG8LKH+uYTFM2cTsVGXskKT
t53ptJTem5oKWHNpsqaNr0qFrNqjam5FujtkOMZ3HYdL7Nt79d1e6sBJDLRt4FAgwgu7TS7Gkoeh
diZr69hwb1CkEIiY+h/jYHNMWdrjIKM6hl6021+5ErKmlrFZyny4NVR1ggDXYTQjkRyW4BRnOY9h
OpwH3zpkFnIivUT9qgMGLlv+JQ9RppLytg0aJ2ZB3QVxiy+7snbkH5q4fstdjRRmrd3WWPqZYXiv
apatWq15BBVsNr1ko9RZPh2mFaedvV8guRARPEk5qVTvl6ykT4D2xXky7JumTY1lIFh/umAWUXoT
ehPz49Q/rmZzakqlRppgKIa1eudl7q6JKNNvvUH1k81F12hAD1v1uhKz0F70cLoTHVA8qXrPPJ9R
GeWV+kgQKOSIh9Bb4wQhArJ5Yn+ip3ibs6lviQw0vYuHuMmT6j5NTuXRE9cscNPalQpVwC3shgac
bWaaWVIVm8rJvnXE/K7qvH0aerRGasBTWvphjKJmF49H0Yfxfpp+dXXTbgx0QDdRsI5WmCUsNQS5
mOiMZCu9Mpj5g/hfpXZqQ8Jvn+A0cn6W4+LQDD/MvN2ruZuLQYG+uMzbjNeNT2iyN6UnF6XYhnFN
tUpcnXB6TymgtAYyKe3tiWVKw9wkTdhrlwPK2L6rQVTbG29Lu5wJPshvoykw08jJUNevTKf9ptTN
y3J1nAR6EJ159RZVt99sKp/v0fdqfVJt5XCqn+lEOGr0SbDQ7yFh9VdXLLQgZowx/G6p21KDv1kq
T8HerKxhzmjkIMxSgyMlZZn9ZjM3LUUM9lulrleTQw3NJmpU2oMuM9C1ZlCmVT5E/FG8aRpmVSUg
U5dbSUkDGMphvhwdzXYIdtadbe75YDtpNWg9a+CExmjjCNy0QWbOq3bQqP36/DL1pCAacqqgOued
x8TwJsfWli8nIF58MbSXwW9vItiiSXB/afgcCGuWCpeksk3AUD7PbW0f5Ra1qXRGOHgWN2XA1Htg
GaEQc1ZTlLkrV84sFbeU8xcNca8YdzkufTVVVG6fQIriiyIiCZj9E9odJwj5UzthvYq4YQWUExg6
0aAjGYkqbYkk3FvYPx98kxaAHG2oQcZEsVQLStioQrvSk6dt0J5eq/shqrYuNyCKxsGghaPtR2kS
MhwTQ15ISNi3FgjRpjZQp9+kvHrJQkCECAb5Jd83Xpge4iY3uWG4b3EVenv1OUw9g9QmflGLg+PL
Y11Pn7rRuOv04jATiN121MR2TE/PhKElZd3NwEBHCocqYo+Wpex2WR2CDgKumSHkXptYXNXHk9Gj
Q+uNnOu2CVtmu2Iz82+Pv6g4s08uyRch7VOfgWWYhri7DYgyoq2emoq1yGxD87o0YBsylunbgFUN
SNIJK010ULJKnJ2/+yUXSrNY+v6L3osXL3Z3RN1xFJayhNQd5pWWTmi8ZzR3Uq8cjGXL/J6fyaVk
aoGgR45cSbjpKavTYWezoEgN4W3RlAYOjZ3Y68qGkOaes7EBJAka4TrpWGzVIm83DTSj1m336oZv
iI2Bbf2gfnoQ4xwSQyppoQ6IU5hIUGaG32Fpf4yho62zlGhyqTxNkvkK6jLnMpQ/DWu5r/Lqw6Bp
FfnNexkhCoxNSeYwyKdPrWdryKODbtdYwsNqo+lVdQQ3igFE6kbrPKLgbUGF83yrB0znBHU0OXKq
e0gHeLKSx5khS/pdw9mvD807t8DI3Jv29x4vPy3nnOFANVYMv6WtoEMjvka4ulKrpFJyqmVC3eaJ
yZkrwC2le8a9EhxEjNk2vVuRUJqBqCcOF4hofRfkTIbJnuMQh5gehtuDjeVdeWOGzAGPgqJtBeDP
I4cUkoJa8tIitxEkOLgZuIWRXS2HuonwoAA3YWCQkrZeX5SiFzyAsTc7+6OSB/nUw4wktfPTYHyN
7ms9NLQYGvHL1jqXO6H/TozXrnAcIjJ5olc24h66ymhlyD6DCzw7xRomZYnN10H8YYU7PFa0HcuM
lls6ib1nkCaq3oh6/NVDqGt4RVIT9Kd0DMx7VCwHPyzLm645BzKC2xzESQ9mu5OaliTmFm9sbstJ
OjsC60feL/umSyHZyOeWiBgCiAnqlYIBffBpu/O4cT1/Klmsmiiq5UIteepzMRH3bq2mPqnPn+De
35pBBo46qKmRu+UgrzI/CmeE3CRPjV2HvsHEBMBA3r1Xb0TN/eRm6AjzWOk6Qoco/nQcwTA8wk6+
BK+9FM/UtL4nCLl3bVtjumXtTAIS4uOCFh66drX8qw1JT6HPhz6R1uyykSkQJCCf52pjUPSMYOUX
zGxKORElp4fn0sGWoT0xUbnGZfyt1/RgZ6PkUUeENBXsXhFYldi6jSxvi5TlA5SddVIVNB52t4T8
MeYcakJkcSt1ldTNqYbXWdHCR6Mrc+qbgzpSKrHWWITvsei/1DajVp2k8590VKu33Ye5PKDXmOQu
+r0obOTn7JH6BPUd9+iqWHxnlyzUuXKYTmD6uwQJql1NfYLZhNrdyaKfRUjLUe29+iRY5J17TunX
PzbjLgARRsbzPmnotoJROSjNtiUVBE76HWvK2i3wVy49ce2htOhJJY2I7ctMyUSVj6qlLZZkZ5f2
ndT1uG2Ir5LsIsg6/F0lfSsBAxRhckppPwRO9gHJgcBInuPamIuDulZJNcwIdIKjetAHemism2i7
MGsUqywChKUVKYrJidmcErU0E3X7FPbBP/1p5dCvx7l/VaoOJT3JCCFfO414MCKSPVLpplQgYT3B
NhLO8c6oRveAL3XjWUCQEvM6Y+hUS5uyJipTidpdMgHI2nxIpVFPKR68ig8aCdhvQkmire7mCCxQ
WEfwbkaipiau+k7tzkvT0ynWp3WMma9zWWvs3IQdJs9BqBlbzv/aUT1hSHiqrfmrrxLMgEH8ZmnJ
EeQi3bUMRiVRDsVa3RlKIeVKp0dkke+mHl4n46ro7viYgGpS5jYUpy/LwGmHfIIr/K1Xu9xMS0qL
RmpHrAkaHmmPew3t7jqeg4daigP/73HBwxch9YhT62/jIXvlnQYnYTtHIaaXdkk6jgO8TCdov81U
3WYv1eVI33JTQ7YU7m0TxNTQoG7Tyl9WZ3VP7giJUzmM4DvV+8IL7/HLbn0DYexoxh03wW8lZ1Li
WHVBXDiCNGvoM6XvC3ysgzngzahkqYGI6xLbCbefVG0pq4a60ZS7V8kZfBPLBxzGhei1LADJgAi5
Wfb4q5ltNf2nkvf0kbRNBQgaLb2I9rWlPzou3dNERIwKGucyA1qvA+7VUjf3bVVeUmi/2yRxNq08
Hcq3bHVgoYqhu3lBuo6dMKzdF4FTmuy9bq2ut+33b0PrHNSeJh8SpVZRp6QifIFhyhpmNBqe1u/q
zlBHA3UR1EG7k1WbetLmUly9wCGpQP4QubfR1aMz7d/8h6aIvhzCe9X/CWa68DP8hWiojQM7VLBV
ixoZwLLukTuBTtnSTBvdd0612z3rRrRPSHPfDhwnm0In/rXpv7SSY+gspPIn6PfjSA5eHiTtjkEA
jzBaMek+ua1g8gTn9fau7Iki0nTzUvdzsVMinaFhLA68G7ItF+t2sB8nwG99l1Gbzo+qDiBjkwTc
mpR79QSqNTxxwVPV3e3Y18b9ndYGLapVnDjY2S8UeBcnye8B6/G2ZAVpm8kbAUbMnxxpq+z1eK3M
naPhPHl+8V6m3YU+wF7taYwb3+tA7AMBZJPoBghqrA5d3/xUn5yZj9dsMg6WUbs8p5zFlBJIqu79
pbTRvFqf6lyllh11jkg6x984RXdftgweZgbkUpKjJFnL3OKiHrFJSh+R0hQLTGDkLxZ40NiFlfiu
G6TvSq/Pqq5VN7zawIoyfJShm4HQ32J/rNbLm/pL40JpA8CbPNrMvi0IIyqroCu2r/WkAT6U909a
Ue7SgQX0mBOMbIG1TzzjErf6tzHwvtSugROB+DaDOYan5VtVuSt9YqDnj4FffAdahequ6/xHxiCh
9XrT7+mw1INquYud7sotL6F9X420AOoUj+pznFMH2SxWlGE+c1LRbkV+MLgv6jNQ1478NOjfT+Rh
Bqe+13CpFLSwSFdQN4ZcmiqjIaApRVQQze9LCNMkxFp0IJj4qZB1kZm1OtTk9Kze6qh5L1aWvDlR
S5xHxfRM/VtlkumnXjhkyUqrEDHX8rORjaZO/2o0n9KZnrVa+tUf137IyTUB/FIehFwGNU1LwMTa
7zApgX7WJ1VgCUC9Bk2fZNHNXWDTcOxL5BLKvmazcMqlQn1Y8heJrAVUDlmVk2vJzKuBU5dPy3Jb
LnQT0SyzjptbS+12/ZyV9CHSLxqSkAab4qg7hLrLY7g6Ss49xuVArxh+mDYUVHnEQaMWasBvCrSt
KDo5oQaTBUCuZmJHOPglNeHDwFenq8iWLdBMeKyXQTnNROQ9D5RPdHGLZNuJQdvZQ/USDlV9Djzj
CikMjpk6elBRUrf0LUhFNYjhqKnWcXXTq9eXAMLkmEiB4qU2vaiofQ+qbe7PNMMLu6fCsT/DJf2o
s8C4xuM+nPzhVkUJp3yaFrLlPAiRuQRCjKiUKPPwu6SN3bKxZkSbcHBwEE4xlg8IY+/NmOTLvNtB
Z5XRP0sH1zpwFhJo7G6jRwJuWshgw6uuyn5KqTCeRUZzVX1YjoZcxmgrKnVuOeXj7xNq0sH3HlLb
vVP7LYYVyn6lxcUFOJLX0izWS23Hr1FrfkU6Qalyg1c1szvHaCVjpAVq+SBtNt+60XLOElbv1ONd
4MQKmSZqj42gz6Ol1ZOw+UCyQmceULFPOjbnXE6zU82MnZ3XJmrKHVZlwh5jbTvCu/du9RbBVNrm
RryPBn5y2NPyyZlrqvOYS4wghEvCcNBwTJzLD5qVo8sd2mvSuYCQPS4N9WoW9MFDJyVfNfGZvjVg
bmNAlddFe0xojS3sxW0R5BsrQ55kprhgCmtxCFCEL2kBDBRG1O8NwCbwcEJv4wDfEOgKWNiArDU5
J7CRkanlDRUSYZp8puvkW9NtHzOy53YMjn9ok+3uWpNOf+GCm8JIkI/JzyAgfBEP3ocrGmI9zfw0
oIHpa4gQqZYWu74540M4U3Kx3HlJsGFS+kB6+OuoRek+Iq06yXOYVUm9isIu3CcWj5fmiH5j2H2/
IXRlSSB8JZ7bQHeq13MNcbtGKuYUoPkaesBZPzCzRvvea2lIcxcPoeWFJAcnGLxxal+90HGPydJ8
jiNR5I3Atj628TkKvRXpFIArSJYXrrdd4okhllVqR5M7EagmBoYOR7eJnX1NQ4pM1+oylBJdklaP
be5X0MMqbwslsh/17i6ADUlUnUD3IZ6QFucU/nSXpqIzWQsWmo4zy2Q0EWc1RQfjSKpvvpkX7eSQ
bksuqvXM8xC2X11c/IoanpLBmOyzNdqP3VS/LySybYcR5676UtGBKduKVdjUyh1hzo90mGhY99bX
QkrNAc7hxtKm+hi4OqwoA50dadAwl3qG0Xy0bY6DiitTYB0bMWuHZn+cimWXR6Rig7Z7dGzvuRWV
i2VsBrrOfLwDwV23+aUQNIdMl3DN1tTeKzcE0iKqadtgR4lcr//u+fUPPyTDtnEL5E0ZZz3JeDf7
FDdy0meH1jd7JoQiYOpGy8FCdzKW0as/QzbxUIbQYjYf0yJZIHFFD5UdECtbgztwNWftTRX2T1nP
MX76EbrhEyNx1IAzMuiizckQin5jNtpkPp5XggDPjRfFW1+HZ9eVY7bySBGqp36gXkimVdCdo3yg
X9j7jJtFuM66fXLXTfAR4FjOWyux00PUyL9Xx5ackeyTZCDA0E3IpzI09K8+loxpzD4oNsR+6Zs3
jT7rMuLNb8p38uqbHTq9HbI7Gl3+sxX+dhFTXMihRD7oTWd3bP233vzh19ZvMfnWLgrjnzG0trsY
X4W5BNH9W1wsC1GFjIBQjENhobVlueWm86i9wylCZEDhkjJuR21EeCr12+KaRBa70XPPFACOQr0Z
XRLqasPUN6jLfDzz81tvEJMINZc5n1Ue7SqBEICxbWwMUM+1MdwZOIJHpOhpAi8tiVC5+yQ8upX9
PtHDOReD7Au1jEjgNJGOFCS//EyLj3beeSfXGh/6heiQmFMUghBKjrH8kVcmaMWaNp6eMliOyq/U
nUi4yfsjvbHkPNUDbyOGk17P+Go0ubZRbWLb9gqIPWi1ZFVQ5gVqxtDD85Lql9LyoGcmYksXw9y2
on8LplrsWweiBl7CLRCP4OLRI7Ijtz6ObvVKK25vkXe0dgTehDwwYS2aUbjvvbG9S+jRa601nxw3
79CEMbnX6XacGq/YDgN3IYsbGgswzbFOLi/38i73IasJwYWo/BAKvEZodCkrIxcI57/XRRv/asaz
aLYgTdJtw3MN+28qc/Cq08gm42xq6EBrn2SuYbBfbDEBlFDCf9l3wF24Rk/R75i0jJvJNPv/AJfC
b/kvHkVLl/0022FQ4wFA+qts3I+YoAOgZWQsK848vTMTVgR9jN5LuISq9lAmMsLxcFa2jAOKnhqA
Bo0Y8QoPIexpeHB0lRACSced+u5lMo6Iwd40kNNEcv7WNFIpZ5F+z3XAeRlyf+M1SN0t6O/aHD8C
t/T32swW3IQBCKTq6vRsLWgv+/AudDhZdW5J21WboMfq96qnYyTheciN6p7Qzzgh2ySEjBHHTXEm
am4Vz/ph6GGyTNookIXF4mQE82tv6PSrCqKNElfjb7DJqJpNHSeSmu7QyKhLnStiqfb3gWC6nbMz
xPw25RzIww+ClcIbOGeQE9+ySK6TVoQUet5KvTC23beOnXZlldbHhJH+Zjt2i33W4jO6df9JnC0m
G+iMPEVOBsT1NAL7n8XztR6BLMj+AoFMzFDkEbSfJwDQFlD+0WNPl/XObKViY9X6DsbkJwayS5wm
uwKEzcgIbs8fYNkzkmCnTljw0Ost1rsbLszxLPh7F9XqUcetKg5fRNR+ZIX9pCZF6mQeV8PPuTR+
SK895JFPLTyoKpQCY7pXFC8USD7r1kY1w7TA5ejn3igoqusYRoewupQ6XgPVipRjh1ZO7dRBXTlw
dWlhGclEpZhWVbHqGap/LXEu5FbRoG8OtAzKbozvlVFBAa3Uy26dcZs0gkKL/hfDSPtevb7eDX+S
kIFZnQOmpG61FKX/4fH9F9IcSiYXzp1pCnKiLLSzf31sgsKN2YoGupalS2NHPrFmK5j9ONXZR5YP
7xZjraL+iP46d9K4LU1HzPBh3nT21eyrZRu5wYu69aplOPsiaHY31ATtIZfldiXk4yZ7q50/sn8W
r4RrbRXACm7Vf3Kh/zcOEltaR3BwQHmxbWH+9T11PpnljsjpBEq0V5phXYwM55FkV6qXkWNHahOU
rXAlbSH244QJrjPsxzRgp1RNfW02X1taqf8hNcqSV/OvLi4ZCGQarFOETOAl+esrc7OSfIp0dDZh
UL7a8IaAPvNweoocRuz3skz3HZNCCgl0+bLVliQAalLJkeOTUV2LomROi/XnmIe4ELIv6StVK606
+qv2YuW2T2OUWKhm6YSpZpLqPRgCe4KXcmoHzndRG8H/iC+5/yxl8lL7v/4Ci1Tgw18lPk3Spbv/
/QLtpcz/7bfcxb+ow8uv7u/f9ZefC1Hxn6/u/yeE0mOj+X9DKHfNj+LX55+Tp+T33xiU/j8EXUQJ
ShCAwcmJAh9wi53SxD94LKXZHhSlCypRkgf+mTsljH/obG8CEo8hDMtxubv/T+6U8Q/Aiq7j2Q6P
te06zv8EQvm3x0jYrm1jxGJNcGywja5KpfqTzT5lDtwEFTjiLB/nw2BNzjbokJU3gxldxriLLhnC
G3p47vAsZTRj8R3zMEGsXscD5S7LfM/Rb7yUCxFHf7qIj7cn5s+AzH99bRixpB3LpO5j3fX/9iDp
uVZ1bdkix8qlLbYn0UAE3WMdzfpTCY+AJgPDxWS0Eti9i3vx60E7FA1iMZ/R6mbQydDtepFi30Ev
8+9fnFpf/njKuVRwPLj+hm3yKZHDwSf+Zz5B3DtuEjWcC+dBaNizZShhyEQKQdxyV5pAuysQZbVO
LY3Nu7wnGynbDgItZCbIm57wVK3qzCzvqRbzzdJa3Waa+vlcpLN4juL8p984D5k9PRLj1xwb4Ip3
QsseMWoh4bWifTjmMwwbSZeXIapjMAkCKTJQZZnOpKsIL2C8UvzDifWqkwywVC4n9L4zjxw9motB
salSTutoeW2jYnhABr6FyByzdZsLZ0qRXP3Ujw60r0A+A6drrT5/sfplefj3l1I+An9aMLmUAkCr
YQueFPnf3xE2EPDiEowTsOuKaaDdknSkE7BzHxR0n+ePsdOje0r0nK7lNCPI0eznVBO4KF6Haijv
++ZHleHW1bwcW784gSW2XssAxT6DkfrIYN3aBG0bHqeqMagt8HYtMmaYU1e7Jw9h7Wqjc7KmqEE0
qh2HpfC2TKFKGeDgXyxjjB7UF98P/V1sMZTUeGz+w/1k/PVoKy+CD+hC103OOJZLUt1f7yerJBe4
CwnSuf3TeqhDfN9MhMF/i9zSvW8g5WeZ/UJ0NCc7wnOMvPaO+pgtR/Vu8laP7wiwJbaVWehORMb1
339M4l8+JodbnRueItz0Wa3+tuPak13myKXLFdqm34OeddcWism2jWkvEjpJ61M8BoVRPDZNZK3s
tAwfyD//0uuAosxpD1kKSkqS3Qv69f610svmLnf87/xdZ9/Pc3OXutHPkv71nQGYYrsMtQzRZlJd
erZ2Bwt788dTM1rcySSPklVcT9Ez3guSQJv+YtvaA8Hh8Pli8RhC719EeS8mhO5e8FIMVv2xuDPw
x5agjmXC6j5WZrfzKLR3KW1US2uvHPiehmEqHoiteQZbjQYLg829zNP2SfNArWnggOnD29564yL/
N8ud8D15Bf9YU1xTd6iwTN11SCIk9cb52zkNs7fjT4IkVWI4l808oU1oOv9+msynOrVs/DYLESRk
uOxLj/6tGfmkV9+jzEAj2xGFZ+sIohzrMlfGd4+OHrFt+V0lfjWuHRN8ivjFLl0XNfmyTWLfvcta
DOG9oZG0URk/m5AMJEEkDWk29C3l3beYwQdthq3rLv15QVu+ikS6p3lDei4KIxSAfnNxahMCAfqA
IGH0zXdRHDfmmSbfS8S8wW2Q6i1yVJV4r0Oi0yjUvtf6ImPhTUK0m+S16TiyVPXJ6mWcaLQVwpQ8
g/y+r7ZinLcNxxyUuM3VxYQaR9gDDNs929Bq1hpVuN1ecck9VT6CsHmpL+jWiEUPrK2Vej+zJOEj
y57TKPymBdjHEfNoTK08Qq1hfRqvbdo8u8bzUmXF2vHdYJ3hr4yWvl8LE1SoM/wo52tLRnSPjXHd
psb0kEdfwxjbb4adrVymvBSsJDz7xqPHOODo67G/xkRikVRL/TiUortrim7aRZmVUtu3xVNR3Jm6
l1xF+jB5Wrc8wq11N7khsPYQ3YUHvuBFsFgTLqhxlm0cL1hWYjYxe47lI0CIfeVpP8ZcR8vWzA9p
OptIzop/fhGm3nD93AdSashhHvLl3QRU69Z9tJk4sp7sBSulH9rhtY0gDPZ+VD24c5jsrdoQF6Ns
/UNRF49CGMi3ekF2QF9BT2AyvmZG234zouUryjzv90iUmZGRiO6Y961mRA/qi98F5BoBHluhEVgT
XoHFJEetvHIKgir4ATmY5gBPWCR3xhJoWjWl9qedfqvKUEa75dUxnebwN5lTH4nfl99j0UrCf2m/
BXmMpcDGpOkNwcYsYufS20V7r9OeJZ0sf2mJZCS9zzcvbnAyMtt9ifThA7EN6MfBMV9zzGvZYp1d
fxoeSULoX+IhxX1R29+gD+ziUJKgY6ve11rYvmqu/9bOo7vHEdpsqzqKHjm/w/jvxFNDrObD0JEj
FE4lcSKFvUaNx7ivwb8l3WV0A7117tGmymLczYtH+F0/V+ZzI9Mw6MzHr3YQ/phcs/we1OYTxork
0bJEuw61wT+VRW9s7a4hrIDftQwpxO1/4K8NitE+LXqELbxsLe10+2Jq9zUiN2zDk7ARcPOM13EV
nyAoPhF2+WimefFA17XGY67jWigi/5sf3GcggrY6yR/bEOxaKfzuoWsdZ11i2lrbUzHvrNYcuLEn
4nPigc6+a+ve5fZFOB7GqXWdoNMuXXqmfXf3x5fWDNID/WtkJzUfztAG+9BMx/eg1Z1DwkthmBGZ
JwBtwSW1IwsNqj2cXfwxKZTEp0TnDZph1R/NrA+Orm+/xcaTFnefbh42O1C3TwTWNw9uXjtnkdqQ
tyJ4k7QcfzjDrqRN+TOuvYAiFrMdMPQ+2jeWnl6qyhYo/1uyH/hdQdYAOhoo7D2p2loytE+ehagf
7tddyY9/6mqbzlvXHeNUl2HaM7IssdCc6UsTIFnyhS/blLtyyUBNfCvj6Lma0XkUtj2/VwujGzOY
GSkH5J1hrOux0TVddwIe050M5qAYevNNAakGJd4yXlXQe9jZ+h6Pupb51YfejZ9G0/6MzbF9iCwO
lQbjsh1omOxUe9x4QZWbT2FbnKqp6a5pjKzCafb+hH0O/7zedliuw+qKcqTexn7ZPQ5Sft/MEZc3
gN2W+DBa4i4JdxW8StdOjBNR4MWa2JhfJZvwBc6wiTw52OoAImdQ03TVBrSIcfwuBOILVAZrhjV5
sHLHMHrPBn/+jp+pK14YSOjbhRHHtpO/TXOaxoShAj6f488BtchDvgDzyafw6EX2sz4QS6O+9K5r
7o2yzt6szl9QmfblZWpIXW16+jKh69d7259JtJgsDhajjZQAqiG5OF7wQ/es8m7ROg7kTmyzihb2
1hkL/cCnzHytsYer6c7lqbEZUdtLPlzxCuWX0M++4e7qryVBQ1dIJTPEWwij2kCkEqEP9ZGRCAO9
lJlqndBx1akRzthVJgCCbNd+XyTnGJwioRzyl+r36ldeAVsa6Pd2KvvwMRvjeKPeGiTa7NLY3xqr
Hn4YYO62Hoy4lo90DBvzIiqbBm+cTrucwws6PMM8WDVlAU8H5NXUKNaNMWm7ylooKtiMdrnMEwyy
ebw0Mw770AG1oEqEhTGOJ0XOPMfbwVwQXwKOZHqQv4HOcZ+0aXGffMYwcqf7rd6nHlZHBlH5o8tG
Ai2m0dHBu83TMqT5xoaaaJjoCuqxsl6jsqKIxM2Nkqd9IBnRNES9i4EL4cz3istAaFVO5+ik1Tk6
Db1ggZ1Rno51VLwEdb2sjXhIGH5FwY4BC+PICPdO7lj1czhtZtpAV5LhkKdtc9b2VdI2TCzq6GVp
ygtb2nBNlqXbI+5uULV6Tzg1olWij8UxqgFL1ouFWoU0zqbSq6eOUV3r9P0FAiyhcWH1kQ8pjtit
ZQ6vc1F5J3vysGp5Iic/Eyte71nZvbvgWKu0qthF3fzsU9Xd8TSW17D47CrD+ZbaS7ExQZo+NiYs
/SXX22dN4srQGP7WxdiQs8K358StnUJHnj7a8WdvLPGlrs36mSCn7+Uck43Qxfi+85DBKJ1uqlCS
kLwSNeAEG3NMPr0FlFxvPyTJMj3URETHDiUyu0o15+0vspd+Wwy2XixBeDw203VY9+LUzsN9g+wG
M3jl3blZWl4aID4I8S5ZGGH6Ht0PGtOECpJ8QzAe7F26Geel0o3VUtINthp8xfpw4ogy3pttycR/
SC+6XxkrwUwkqiBQT2hFzJgIGtxa9nd7gtA2mvimXKD4q4ph4G7wHqyx9wmApCKeiKViEBvDUuFo
mjXQlZP0de6Gu3Yonxh08bCMLSlKi7WbCJcG45C+JUYoLi0lIb4rPAogC5+dxHqzuOvPXLuBTBZn
CgT5RN25tuf4VCEzB0EmA0+Deb7D7lJuPSHzIpfhp8/PCcNh6+ce3fsIx3KO1oU8ODSk0n2yGlGE
3c2OxjCP0t1Fn3xx8JVs446J81LND47HgdlecF3qiXOw0Tv1blccWpHKbLlgN7XiZJEKydJARHYf
XuPeCHYmxKyNUWgc00ztXFnetC8JUM105rgt00WXCCJRY/gxqGGs/nkKh5J764vMbGs3YFDVowvt
wXZdcrjbzKm+8ZeaXSBlrKjP83c91ZMr0h4Nh41dXqlc3ZOJQ3ttlryUPhqf6gVvRWVV5y6tdp0Z
eCfmU5zZ9L0f9XggSFCkFGE3bMxp05xrctK2MYMXatBNQZbsOp6CZ6fQ/APQ8l3IaBiGQ/9dMK5Y
izz77Ofw3nbK+H7iYNZMfbEzbQgoBBDFFYFRMbhJ8gN/L0QWayHIKpQDL1EoykNdwjmeBtawbpoO
8ZxdSDBetzm3pTtztzPIJvQ5GV9IE8AF6H9gVKVfFVfmOnJt70Dk+Lcki0ZEGhpGw4hjTIqCfGy+
N5Y/8h4CCLjtBw0QVklsCwQQ57slmz/9OZ1QJEgfvfFGZxkgTBI3ZwACd73uPZmjrm1MK6gOWZLf
hUjog8Z4dTsrpKUvgn3dJg8J8fLb2HS+ehYRojywAowNp7XZ+CgskjfZ4d/jGQe+XQoykitI3x6U
CzuYyDIjCrJ2cEFSmw6XORsf2/TX6DT3sZ/lD3P6U9MTb8+5bnrOC/27/tpz3xPHPkGwWYp1wWxm
B6GdO7ZeLnfBYG4wq3nI4VsYHYXz0IuphK3CFAiG2U/PmzFq1cHWqFuUGXEoTtN/MXUezXEjaxb9
RYiASbhtoXyxit5pgyApESbhEjaBXz8HPYuZTT91PylIsYDMz9x7LvIqAkCgXhS0UBIRY+PK/Zgq
7AC982TNNGiSNNS5INCrbCrsz3Z/mlILLWfT+iDpK/OWy+DaWc2LG45q7ynnBjNOnVnQbgZoDyh/
yMZC3EtACbRTEBuXJOn1nc9Rb3pqYwuW3tM8/0OgfrATV59EL2IEW+WKd2nhuaB0VRSTuWPUJ6Z8
r1kpHma28/txcMxtVYf/1oiRYVbu3uzK5FC9+Daux7S3/yQ1omiFEGFLYtejCbx0AeiMw9EKzg3r
JjmO/hHq5WpqIpk7ocUsFnROkOIhTJJrBZvwLsSvQY+bt9vRzaFBt8QejsOhbPLXCvzn88op8XKz
e0IXMkWz14e7oPxGlAd1IQGv5aXMmjSrZjOUw2ntiXIDiuFk+nz4OS+JNCKGwgYYwVRi/uMRDjmO
No4Vw7rh8vaS+Akf9nJBqk4Md6OPKKNxyw5mDUING2NSwWTwMfS5Cp9ox2qvDKcFfXv1mzFbwIbk
1pdeG8RRB3c1QgluA+eCYJKgxsZ7pKgyUXd8BSJ41HRwdl28L7X/mBNWh1QYYZjrt9VhDqhGAqfa
LkABrl3BIJasMKK5J5qpxV0OiwqYYPX4rEf1U+OJ3to0VDyTM8iPYU1aZw/j6xrOENunq4fZekcZ
5OBk3gYltmxQOvqY9vpHmcLjQCCA0U9Ip25WY0Zwc/NSbJKx+mtaLpjKGhbOQomNYwJpGbv6HbNV
MLvY6Cm/t9pB1MMT0kU9duAljXHK1/Ud9AWOiApBUADUcFznETEpMVu5ylBrSC2BhyhYV+rKdtI8
LhI54SjFaZ74zNwWbyekZBwI8FxEm1Rnp3c/GQrgJlr+AOeSh8IoCF4lbK4A+hApNzwlXVwiEluA
zi/lESWifKpqb9cM72RBodHFK7QPFvcxILWA9rmYgfIgZwtsyEJ6zdBtlMXZaLkRYCMELWuUEEM7
hHDaauDX8jMou5LBNz7WnV2i4qo5S6sUPWzhZ7vKmBBbBPpojVlxSEtadNrnbRvMZJKaLZ/BnH1g
tUzHsfnuCZBE4WTvvdHCSZbW4R58zbOGa3AynO4UhNPnaGxl4v6bs1JFiFKAmW28oMDxhgs39sjc
TmlhJgICrNE6CaecsU0GexQCNjy09wLVWOTWOKokbBEScyzoZphyVTbi+w/jvZeLg81g4clviGvM
QV4F0pJb7PXwiKscnV/MWTaRmzTk10QoTaIGoLNgYi7sKq4iVLy7JId+09eEviQAT3ee0Z8kVFBc
Nejoqe+JhNaDxAhP9ghAgcib4/Rox+7JYgroeSkTSNYNWYC/Ox+TTeOmBft+f992S0uklNMczFRJ
uAT1gCiOaNKpuRI5YFtWt59Kfuq6DMHHdN2F0ZB3ZXrfjhykmQ2q1pUM7YXZnFnHo1W09PsccsE3
FT+7oU03TkCLhhmFbCY/A4qNsnN15C8in7amg+GktaiM5GDPO5eydrJ4K4Im2FsFsay2qBsuuHHc
FutT6VWl3gVi/GOX4wWG5B80+Ci6KpI0IUDxqChxTfEGlCOD8sB7xrxMKktgDrxwiBpZYNode2B3
PdDYbQgbzyLqvagte2gS7xhOvk3DH7ZZ1r+Us//cDwoh4oCnf6yaHU3S1p35hN3Ft44JoeqGnXA1
xOR7GhkbTH0MejwYokKOM7v4Y3PX/LYZfW1Vu4LivbWsM9lGJEI+92O8pzjFago66ip7egcgNsiK
igA2cyB37dQvYLbxo+ts3gpOBw7/hF5La0anwQL71iLiA3bQpqzUXZDbr0ZKMmvRwO+Wk19dS2hO
81DZW8sYai4gnyTelDMuEKtgaV4xY6mMvKRYNf8w4GKHO7XMkl2Qk23Ac2ruV2Ad/JhXJyRkKU14
r9zF2k1WB+22pNVV44Z61ot8/vyxg7CWyQmeKm69MwGFSOAoq++6sr51JkJkEu5GNhB89YXsgZ1L
XnJp4p1wJ8aBmDZxsCD17snQJSIERwk3Ye8eG4cBTtNoBFFpx1foPVrZdCua+VMF0wMuvuGUMNNl
EuM+drO+x4l2zlxzoNmx1Y56c46NQ2GnPoGY4urFw2UV6HCkye4QZA2ub5Hpjcc6BaPoIm6M8Xe0
sy+QpRfmadwlPEpKGQc2QO1W+UxJ6Pe6s+HUNBdt3nD8JN65KjzitCW6kQ7Z08Uiofri+jEyu4QD
sJ3CY7KI9giQBZxVjlYz9mnF7Fjv8joIttJEZ1okGrpSXhCqrT4Vn89VO8NJuukJbll9yIzUvmq5
RONc5ucWJ2tiqc9et/PZ6hFHN17JS79K2A3rTBs5vzmtcLd+AxwI/NKBeKoJj3BiPNBeZkfp1ikM
EKx5o49OMLGwU8lTHc7jpvUWwl6t4kF7D3IBozp0/W/i6WHTe+nNxbo4uNO34bY3moOt2ewoe29w
Mlfoev3VmdawawPnRqGxgXm8D/trOogPAjC+fJmS+rT3JkSfS7fLU/9Hz/wnB9t/4M0nfLWnYeak
9mokA+4P1diTpPfkYsft+C/ujimbgU/Iv9cOfkSQjG+dGwN2Tvw7VZJeO6x/SaWrF1Y81sYHhuVN
EL61uaDviv3PHCMMiTP0x27+byhzUp/tOyuPvLi6NTF+kblgrBzmrN9A6zXMJr2fZhLfHVF8kZ/k
9caKa+a11dP8gw5PRWWh361yJmM4MF/6jrbFnU/2jGeHLn7e2h44BOoy0lb5a8rQ+psKzTzRemEE
xnPHOT6WCqtRXEUIfMtd6vFN5nOKyZ1LqFfedp4HKxr9hgQGzIPSfO1rzXzfXF+M7F48jHXVnOO4
7iBMxOTR58VL7/f3RvmYxw2VLXCaTR/m7j4PRvcUK/O5kNVb4RNMVejm1krCRPF1LpR+tBVkK2Jc
FJ1AAdL/kDzy5mfEdDNkWi8/wbkyPseVbK8ugUipNXh7x3dxWRSEJcbWCrYxCjsa3fo8reGBNU7S
EA3aOnBZNqa/Rb2JM7M7dq02WX9JlprCRw9K6QeWKtn1oeduMi2+qXX0vk2/WSeBKgrEvf/TkVwS
AbEVp5SxPHoyucMBaoK9pi41/PV+zW8DVewpn9jBVdwuGx1iC1QFpXkR6viWlfU/8F8nT3dXw9Rw
Q923nvk530/TYmSe4G3KOOCojtsodftIl3Vyi1O73pkcYI9ou8FpPMxmPVyLZHAPij/bz5CzuxSh
b22BzlB/ptgAORN09yQv4TMUxb/JZJxgyq+Y9pTiXH809KdIayFdViyXdzGRJceJWTnkuRIjQaav
LbPwKPFWE5JDAtlsz5eyi4332JF73wHbVMVGdna96V1MaJrgpeNRS7N9KhkBK2i9s501e8PqYV+5
AzA3NuV33fjKXZ4cuzrY99lG+v1332WvnhbyycS8w0BBvqlumg6L/VYFuXlvEsJCrdpySXb8TAqk
2HQ5OtuTw8DQzBreUnAxUTzO90yzs8OSfkE7pxNspYywxmNODt8wXtITxVO2Za/PQ2Z36s7xyNJ1
VyvNzsv66dvM7YjYHT6oJPS2VZs+xzYvDrkhiGvNOngmeuIvsSi7RRXLR17EF08uARPbS1CfbcaK
G6y4d9rOP/TsMA5un/vCNbe2JYE3KuNBLBm6ooEyXMzxU2cP45oi+FTbLABAIZB0B0uGtzSax3I6
p1ofhEVMZNs5jAjquoR+Qxh1tUx0gsDcUI/kkAh4sBx/JQ/VSPS8kqmfNd1G3zx7w6tf41Ow5OLi
lIb02ichk4WAYmnsYTUn/oYTK98jzNsHA1IBVsbI98eNiJuvdc8Yiw8naQAPCTdGb97tF2G8Kx9O
nsSES5lob9Ht/JKmXh/L2Xi1K/+Gtj+5oI2YAFLSIlSFc98aV2cYzmowSREPNqrRRGWjY27iABkx
cTTs/DaeT+uBy/AF28RH4QOcd9L4N2EsM9nc82NPxLjByeJSqZrWYzm6H7XA5UNDoaOubwFSwO1C
GUmlzviM2Lr9DHlvEzzGOJQBhHII8eE+zTXDZ+rYT8+n9uc7hg0VQ/NRT7UEkISi50NAFa69q5WJ
fuMpFPC9wxRrgY+ummk7gXJiJDHt7T54J1jmh7jsNxkg3m+67tAxOop0YEMbyZqHqsi3OoP5msU5
ncVIdaIneRnH/AXD5xM1KfYTQDfKhPfUs6/bj7hA1v7JkXBybHukinPY9E0TiV15VVGOQI0NW1Qq
tgPw386RDhJgXuPIKqqN28MJShrERAPZ3PfQy5iOocmX9lyzQGMmg3aP0V0u7xzi5msCyUFWg/T3
R6SpulFblr0byWh1E+umjkiAnWJcof5Y7AvktHP4TljXox+H1rFmJMFYgnh4m+CCrco9wkmn+NJa
9jMCiORcGmwqRZG8hDRjWxdpLKDEdhcKlnxWn9r4ePNTVjggj1CP8P6KaDSJuOGvWWxNjvmrxWDP
SBnjyo5J4xTUxOhVMBt0/LT4DT8kqCt5A6W/WPmHVra8GxgnEAQx87M6HMu0I0+d4f/x7P6Xo8GP
OCQBrzLSAppjfWC8YVDYVxIN4cXy2StrcCqZzSjJfJl965AajAK8Wch9UAyfxTJCglXx/UT6eE66
PYNQsgHEgkWG60rAu4Jcd86+7aaAh+XWv95oY0TEB79TOnkcOBK7gv1q6Bdi0/dr6+KZpzSgemUj
ukHMhglZZpyb5RkM87Fws9/EWYFMGSO4GG3/tFKqMloxnZIiujSdpnPl5VflWEQOlCu6DnYp8cNk
x99jy74MOh1nBkJQTrVlPiTd9Cc3K+wvbPsCV/XnYkEXP8MB9ngczhqYIOEd9jkXWQzpU8JjwX3r
JxQpeDaW1P4ajIEXzSzeYg9SLhO/Kam3MB5OquI7mfsfFHD46ImPZuw7vKa8Ga5Flefbs321nQL0
fi3dP8Rx1m9pqYidLEEAWCZgUQaXO5Vr0hscoHuJ6R3ImWBFSMCDK31QsASRUBuD0DWq0/gQ9zI/
zMy4NrpvX6j4BRe1N/JpEDLsCURADclfLJggmCUVInAzvJeu7g7OcufTS+KjDNEJpb81m6XODhkZ
OAZa4l48V0JdfOKR/vtfvSiqmC7dtm37bqiCTkwA3etZHxlj2Z/dufUgOBXPbpo/Somsdp7ZjrJl
2U1BY+2ssMf1f1kYyQdQt7c8+GgtclbpA7KcNiQ1DdiaF/VxJs9d+U4FVV2GaTyXwtRbjyUqL2++
X2A/1Gr5cmu8ZIlJ0b5sWOJsklKUgK/ZA0v7RkevxvBa0DxaXvKTknIyp4YGmoX8AKRItx1aIJJs
seE3pNA04kbwRJYUKuIfLfe2s5jgMwqpjUflfeSJ5aEbROXRD4t7r5Pi4MFtx7sd78M12z30nlPs
GJHnN6QJIz4L+6o7misdCJp41AWgKmLs6Vjmxt0cAOqlQ4X+VLT/mkIxSlMQyBO2iiETaX77h9UH
ZCJJEIhDQDp0UyOCyAmWDNj3ntqXRqbN1W5CYExtuy0GC9+GdDlMvsaiegi0mKJqnGi2Wnp56fG2
McIEncubIrsUtUalvYObqqtTWMbdFHyoTiV3tmyZfcQJocxquC8mdByh97fsKv/st91XEkLIJI8B
WWlwLkB3Xl2zfFtansvMDSb0Gel4E2HymLZMODpzMD9yu3wzXPtYNMSxhj0b3+ZBUHdhm5pwhsLQ
JgAsVd57ZyBJwW/miMA9kyR5MaWb3w306enwnbgJhVyMTjFL+VUXZ3/LOcpD/M2J5zU05uOF++cO
/i+uQ8lZnXU4B2fx26YB4OdiSXZsPYAjN5HhZuOtct2jVnWBqXF6AGlLxoSH+cHXhHWEbXxphomU
wUqzykQB4Lj3VT8bX7NkRAaciGjC0k0eNYirgOOeBbF5lm02nlPMHDsHXPrQ+xeS687lYG3q0UYY
Ibp3bwVqACCKjKW/IYLbN2Xt7CsydLZBokxm0tD2SFbGbxfQ9JpiTJlomdWjhURnY5GZtnE8QoKa
2ti3Bm2HJAR8xa1de5+jHCghvLsSd1fnq81Q4Weqgk/FivHSz/7JAcATYRbSxLTUO28xfos8e7Dm
FOsEEjZTdcd8Yc9WE7gytEuxY3xGpLG2VpS4q4BBWZjhQemoMEARV0OcaS+N1H84roIIk/BjFQIk
NCWcjaJ2na1UgQ1bRd5k0fOtYj1z8+PkYrdtPcoATDpq48Vc7Tk1bdcXZGJrIM2lrfdMEuJt9zrn
3sscFt+zlRCmguHOYZIH+j9ALbW6V8d1KmvIbmG4vyHMtz+l7vxq1vu5ZTUnE8CzRgCiLdh1FZLD
Ije+Kws0cZN6bGJp6VIFtE7OQcc86qxlhiKi8BtedA3crX9gb2wfbJV/ZQTMYxQrGdFgCTFtds9D
/VSL4doN4G4cPNvGSEQi685vrfOHuQZ5P9HxrdFdm9F08BXkc0ZI0nBdBHVoErY3E3epmQ9nPyX4
wcB1eWe48Q2l1JODo6vG4A5uYPkY+KDr1CTk5sNfe9kV0mUMG2E4/rXyxmyLaKPdWmur2nfyjQz6
myoULg1mUvbUvhrLuRvSN46JDqa1vetZIRKkk0nKpEHstMlhlQ0B5jmSdsNzoVnbdjlBWtV87a3m
MzOcO2iAzY6FHwCQvDoL1V6GOQ9PnvT/KpGjh7ModEtm5XBzfTNCIEIQaDK8e/ZMp6q4f3NCBmCN
6TX3E31NQupOBV6EStUA9OqR3BLEaGIN8eS6d4UPFWZeINfGzXCENwiqruFMQrZ1pP+NYrRmBCU4
HYhOpD3mDHeSLYkC/FU/uGYBazf8ojhbNpPXhGxJSsRGFF2bRHEPWFD696XA3JEae0OYHvYoSMeD
sP8VXmZAHkNf2EJOVKv2bJ2covyudoLuaUCUV6GD4TKCGUkqEfeUj8vasw6eRgaZLiF145rDHYRn
ciI2jBsNOOnte5IQqmuuHrvSD07z4jE+QQeTuXOBFCg+ZQlk64Qt25xQn5Vhn6K1dLEfHYOVZFwq
4wf2DKGFdnPQuXthuENir8GNplDVb6apBgHuH2HKhdFQu80+ZzhwyYLsjQ+/YvplAi4cxdMELM6q
4P4xJReRi/SB9gPSMCdvXhckvukiPbAcjYGJxlGu4T3qKeMlFeWlnK7ugBzAW/6VmXXlPJ63CnEm
78Af2fnvvbvC1RPnlA70lr2V75JO4Y6eSirA9DkQ8L6CpvoJSvcha4TYAjBBPzYjRJLOTRn5I65j
vC0TgbGogGKoD4s8MOIpTeM3BrD1wEQWasahZF1aGBTSPRNhsHNspyIgpe4tMEtifyW75pKbo0/7
EiNm3B7mCpSb1gFc7zW/zrfvCB/Ot72X7OngXkhI+lqG4h8rGCJ38QShICm2iO3P9FEQOSbHj0yS
P1Trvfi6YYcMlHfD0vOQpl+hQIqQDSab/CLoOYaS4Zh7DiGpjOWWsrlnDD7Orjq0BV5BfEYIXSVW
pn+DQzB11YlD78FJmqCcAN3LIdUzRWT3wzAiJHM5kmG1y9fXVSjFx8ZIzQN2gEuAO5RI+N7nexZZ
90qgdQsGgNN7TSUwpvgxty3UVmtxKoLv1tF3+O3WJAy0C/6wHGuzvcil+M2Ugz1+6vcr0j+Nb+D7
WxLizL/VUB/YZ35SmCFRmqbtKKqKChIuhqcedZ5/AxO31+sINymKpm1MIt+Qhjc7o29F9sPeRy7/
JWvkTP6bd8mY0YxFtXfXeMskGXaDExJy0Qs0CnZdHsX4vmYH7tBr12DeJu6gsAI/Wl90RllaskDq
feDNcaL6TTnYd9KbnmrTH3ZN386belCfc8g6qvlf32R/ZyD47wzmnoZD4TN6GKghNSbJh0x/7V7j
YQS1wCD7e+6WOpI+jgDHj394EeG3ZCEDwqI1Ng1Kl40xg8pofOxgtXcoxXhfB8YW2e3FKMxyr93h
iSuDg06uH5ewtl7j/Mz+6hHFwIg0CEij0Kg9wFOuu+dheS37lCgiBbzFTdOPWQgQbW1PVWbt2NI/
9nb6b0iNy4KHBSWK/1v5G7flQRj6AYGxqNEq2LTzmsthy9o3JLaLIbJZ/YjqsX0rxT/ETK/tBMxm
YsahKxehcZB8sdIjFAYdbT78wXtOqaqhCQqIvojfSVAZJ8lGA4hyGjpymzsemlp5YQQFrAtga9+6
X2FKqYkd6ZgDoITskl3LdSDeV7m1n/qh5VPSv3JMUcXF8iMoEu+49xe+YVe3IY1SAEtEfQfC/Oxa
8JCVoykvGkLuNZK12vO+JcujPfbp90WhE9BMuYwSBWyr85oKyfoadH8fI0XEB96e3AbVFWMgMDFW
+gbuaW+hfNoavJ9dzPoFL+nbMLJGww/R7Z6QOH9UFpELhevLvdJo93zN2HU2xZlZfHbLcuPJ1tnW
5YXeLOEQv/+3D++M+dnq9Z9iKP2NlfvFzhzaf2z/3/ipAUhFfwPfDEwZCQH5xjXrGFsDDrxIvzVO
SA6ddUt96e+rkPFd1binmvhSloI8gE5tFofFo6FlxdtsOXbPRsKSi7rVppghiQ6T1wY3ZXqyZf5W
SZ6INGxGsn7EsDGpTA4d3w/FYRoVsweV1SAXm9OvHs2XqiWohgt8myTBY4svH8D19LYetZv5Gjhy
XUZA5V7Y7Th+/26LhjigoH8gKICsiSe7Z742lNWnUQPcjMfh79LSdC12UYPQK8SV1FK4mr5BQrLQ
28YZuFgX/O71oDfjcMuD5JeU4W+mhU/TYIJUWLXFrbNAyygd46iuppOvo+EYHqLraRa++c7XyJJk
b3KN1KTuWC9TDcPewq3IRmuIymF6yoID/LDkjhQ8AhP0Bik27Z2sUgJnqlff1w/YU9ND0MdR22aX
aUBxXUlSoTxgrSvZURrvZVU9B7XlM3Ve6Htm3v5YXfJlRiPj7ITP30CVHKtK3VUrdNWqi5T+qT+2
icT0SlHcOPbRbhS5bIqesguhXYdA7JASPJgz0hrWz2eTn/1SemdzxTSG5HdHGpA3Yxv12rXONyow
jtaUnKm5rdi/lmyNPHYRcci5loFZZRXE6NSAJau72ojAagOb4qIas+FE4PG6ImIF01qPWmJND8uU
vDj6ECvPBjKmEImDxXxKKzJoSVFlDe35DxXaewHVaitCk64iVK8M4JmZLrzWo0cWhKKf0C2yPGW9
rNGRasjzbSvzJ3xETxlPEfV7yxRxeYltZzc2xD3YmukJZrLrxA6ZzBDqi6Vm1ABR5UMtqbcnrOCW
NflbLeFmLsUJP89hYet2aQP7jA+22Hj4FKhVuFwhpV/KPt/OxlKSUWARb1zYWJ6HhVgHv2gvdYU8
djDG+wZZ/x7ROMefce4U1ZNrzi82n4sJEHctYUjXS6rklnP/w8oBpKnC+yUwKGK4B0c6qDlF0M+1
3Qln2FiSdZBNQ0mq0IozJQE2kFWkZ2TxI1UoV3thorueEzPCF/lHJUMW5UbF2FvWqx8cOUBuDSfI
R/MZBMFVJFsG1uzuVUjqVZ5+ew7ylmZtrFq7f+gtmq6A9eSG4E8AOx1bq7658x39aft6OgI+O41E
ZJwqV8EVK29eQcjhMlTUzXuKPX+2ro0Yh31g5LjfcmuXg2gDgwOlOzXaP82q7EfjGw1pIuA5Qjep
c5JBggEoBqFPSzmfl+pNONCCx5wfNFaDB6/1xpVCC5Gm+tvh7sG+VL66wfLcTQoBYMAXXswWrq7N
TGjwTyPpEnTQL72wnxfCW6NFUujUff/egxTXWXtPtOaarA1sbLLeUnd8H5VibWcaIBcNGLAe+6Vx
TLYEI7xBNPpNxfLJjDyNMtnfipoMjziPOCnKPRaiGEAUh6yh+RAUyncXbERM0RaZE4Wsas9xO7y7
vjteUUWE0dIz9wj8MbJEfcSV7uzsUPyHRc+itMueRrTD/P/zLihM6lQ8ogElBKS1Yetx0sMYX1Y5
jn6nksIwxkUGCpW6wUS8DWQ9PVR6RiZp/bJ445gCOr/pxLuGl2x4To5IanqyMoadjIuqO5JajlN4
A4ru0dRikjS/06J69IhqZs7MlHEkrqid2zkyWBkSM1Ybm7Yw3j3cTXvh19/kzKKiCvJrGqiTqh1x
B4dpObqa1f8i0o3mMmaEFJIIokKKfHGdYmT2fTsgEiy9iNRQKg2PBwh6j+WDSBk7WtXB5QUba5Ex
J/UsJlk4OHukRJSrS3NcmaOJQbpfjsYkQgYDhTG45cMa5CbWKeOF0SKIq/UPTEhPt76iUK67xDsU
662N+VNGiEKZQQQT1fuEBMKRzNyXLlzFxw9sb7JNzOwuCsJwHxogU0arZPY6EPPTJfvKaL6dEod+
8QsfRUZmZ6VRG6fkTzSZscv9FPBXRem0ls+lQa9krNlFQ56dgyZkD1bMzH3FDzYW41p2+jrTvx/R
67+yuGGxBFCml4gTi4d06m5p71IFmlFT6hvmFGK2luxxrnIQ9E3+PBo3HeonfwAirQyITERRbOcq
PtAz+CfiVD4mxC0nLdtd2crrLIkGgfxr7tFb+Bdo1/EBXIMBIIFjwXDepZ1WB8rNQ1P1OwyGd6SQ
N2RbEnfi3gqEjTsX4OboEbVIKlGv3TcXV9ihKDivQ9KagxW6Gef6PkPayWHUfI8oNPuE19Fbtm2M
sJJUT8IcrXErsCmStwYpOsjKpzJ12QUTVkCu0J+8cI5CljODIORec7Bc9QTib9D6218xq8F4Idvy
PDFMX5/9J5ElGSFsCe9fcKr0HSDDQ+HnxPsAUeIn/0YEdLcLpk1uA+5OhuDO0YiroI+eRvg369Jy
l6bjcBeApTfyMj/4ONkQmvpR0GX8wiqS5wQ9+Uxyixmn24BRP8P3tDzP9Wu2DAarPm8bVKm6mxEB
WgCft0b7n2H7vomt6iBc/q69eUHfU+3Az/fM+eQOcCUV6MI4VpPhmgqALWupUeZju6l9MsXiVV2s
NBmahcVlnwfBVVGtr7IYcW7WtUAzDo8yRTHLMnXdlipYbJqAaQOjhNMBQMWLg7gCgKJemS5D/Icg
pjoShveJ6SVENK7DX98tnbee9ZpDoqWaZvdQDMgHsmW+GkP2UJqC6U6bmRtew3s9gCt2yjwag97c
h37yXBbSOzkN9U3tfMksYNxgmcbeEgLa2JCdSryipKvvbN3X20OLb2A3VSrkvRsIxKPHkAC2YOga
ffYAEAemPIEK7Cv5wAKPHzR2MOtWN1/m5P4tHLzlOSNSIxbFhe8JbaVrQ9plgk+TjyElYBCgzWNn
N+MF5cmhCqsfhcX6pFtnB1bxvwnmD86Jp54Kb99xtUYmBbZrDF+Nv13Gdbfe+tCsa23txtBAO6wp
kC1mJORlv7BHw6e/7jLV3H63ZY0YNERb4pCgSJNQ7HryKCJr/ibyBKQk3qiNQpXANmH+dBsIX1XR
KgZ48hxDxAWgZEJ9Y6DS4+yoGYLDXwrbKF/YM+Y15ZlbZPGlpNLER44EODW2JBvRgYVMYBETOodq
IrsHPzdkzQbpoCXMvQGjY+m4GZpeYVfqyFf1ZpDktc8XcyipbPSmtll/8dVEklOXLJJmVh/NsMOh
M8PLS/lqG8vJrnhbigZNoy3tv0aiaihV54pDh2dtOZjOQ820j/nSkG3RUEz7ZiBwsPV+U6keEGCY
Okckb4ztjRwiThHBZYLANNQXNdFDADoahdilHWsNL5VQlaf+anb2ZzPy8Jj8NuB1d1Y83M2G3d4D
woPv71GKyb79sOrA2bVhdmWk7KObGmbudJSN+oVYGGJwDOo3clmfbNYNh1j4KC+keMGd9y93RHoS
+Kbohe3DbDNcZ5iK+3CagvtcOgTbIb7H8fBpIB1DThTY+U0yBiF62lI7U6byllisbLVMHwijccXR
qLC2tKtrdBFkY4YeUxXZtel95XHVSPDK7ljzuYayepyAkOf9aH6PNJoMj9IzahP4yUOMgFeoR6il
QPFm+VgLoHh6VlB6esIwwmZ+GYQy2O4zH2FVe+aKVUcSw/CUoBOarf5SFGl9DiuDDVJiLxUOvT5M
aFhLd1f1+b9S+tnJDRe9dpTy6LjIC6p+fKLraZEFTFWEaz77o+TUA28RBIRiTr/J3vkjWItXxR3P
cnEKZPuDLjA5za6+c+PQeGCH8d14GkvN+m8jnKrZtckMlo157TJIoyOT7ZjFyrHH0K70hGjShYCs
WsY4KYLbHRMQFIoyn3fjYlRnkp06GyVnUhyRxId7thhzZElV35z1H//9arTM5NyO8fX//ntLsOEB
I35xzK90Wd2z8rD4LCj4owHhi4UI50kQPIWYUR+6UaDl7+3kwDyZUII0jE9F38JLDqkeUKFjUYVj
sC1J03pAUBhgfeX34Txi4yLzry507R0lv7Uz1gzn//DwxLfGR7On5taBPgGy2PI+l9+o/jnrEMBJ
o/Je5nJBL++s/Xfnuy92Ff5pCV6i/rEXcptYGJiWzG6iapY3WOTHKSv7p2zyvVc7AJ+HlI/1Zvbo
wJL474/UgRXcTXNIXIfdzk8wDQ5241ZnH84oIPPKef1//8q1d4N0+NYO9vhYEjaZWNWTu/4DQUd9
QuzzbSKUcOZB3GKTlEeH/KYx0cjUrPAyGF5yG0og96PjQHLQ8b5ChXmJq1CcyGp6KeXieJu0DM5T
WqHFX/6HsPNYkluJtuu/aCxEIGESwECT8t615wRBXjbhbcJ/vRaK8XT1niL0JoiuZpOsripknjxn
77Wd9Ow1cD4rYR/F5NtH7nhe2IF1N0od5/jvZegS90i8LKIuJ5rWeCboUbpWs8eUZz3ypJUX4cgd
6S7GMs/qfhfJPH0rcbcn8F8fQ6+nbwBVLlbSm1fPTcOLNLp3UoyDpdRbsasbbXjYkFjuuf8BNX14
qNEmKjIjuHo0YuesGQWWXswcqnMfpZ35JZU+KUrcvS5BRgcLvMw+mRJ74VRuupkkBCppu/7OnqVM
DrqRdUN1sgPVW32VMRuhW2cfGMwORefNfGINPXIYia8IszgAs4xVCpvpYvSEh75OMbuK1D013X+e
qBMEerPN9y1KCoyqQAocjMS0/kcPyWVikJ1bhSLetY2ln56XZ3rXvw8FIwCCzModqZztTus9DykU
SmQv60BFhsHZ9Zh22UgfVq2lbOR7erLBGqEjppH9u1ERu9uzSe+l1azDtmyPz5Stfy+Oz4c6r+bf
N98L1xRoRP7jEszy1N7TzzW64X3+tMijjFUcjaAZSIsYIoxUI0cBLJZp3zQnNEvrFmnJJYna+dct
jzJg5LjQQZAtbQ/FONKoNCSoVu2wpAc7y6zsg6ZCAd1w/rKL8mWGn3apPIARoi+SkUWQDQLqOedN
dR9T5Hd5OWaHfoaLaNL/BUWo3ArLFUe3n8Qx1j4NAh6dtdf1/hsbu7bgXm7uHNjQscQzLAhJVXmy
x+NISPBK12jOwprUl4WdJ1fHpHc2MXMQ7DbPSUIVNYcMt/JGT8sTwvr22zDtswMD617o02dhjOWc
o6M/XNY35OnuGlqytjXsi4N/6J1fDt6fPfQnm15uFlsfIml1PKsE9Y5ai+64onPq5t7PoQ+jo41t
nOHCyKjQNzZdHo37DgsBZUPIMSYri9nFsodPg9xuENa1LHN3Z2RU4hm2PvIQgNM+X4fnJdCR4LQV
YcuWTvkxm4U7Q55R1Bt7kKLz6kiPlmTX+CHERAIhfpVN0nz9XSxS3AMTfMvOitN3JjD0CWZYT4Wi
YKVPQCGf77w+qZZI6UjyFpoI/LESVUdmV7XaGbV4T3AmMfwysxuDRpKkuCWpiGS1SgYTj3iSn2ON
nALiy4ejju9m2c8dV8V4FqmJd0Tr6x+Fget1ivNhFRs6FuGkfSAgDxGZ2cEDxdx+GAI2cG/KziTs
CjLfneiooaroW4fAyHpbyousRX3/e+mL8ho5pFmCLUACUN16eiC3uJ50+tmRt1XT9CVLae4a28+3
BqUfnTLnlikHSa/e9iiGp/I09XHBSjbs49JM33mjwkNgaOEGT0C2Sytx6E1Tf19BArWPQVRNC7fw
4xMJJxVyResrKXsahNLsmTvJ11oG3Vvp1PFKTtSVjWV+iKjGK8iWaoGx24IUKF6EzdiIyULUaO27
k9Du7bsMzUuafZqDCflflenebuL3yJxAQIzGSy1g/0FG3AfwXn5NqXWLadfuA8F0x0365MOixlpr
o8oBIDbLYJrSozm5KQdRgihbCDsozXnoVm61m/pmZw3msgC2su+JWsCsP6/aBR6ZltC33B+NVUJq
7I2Ec3rCvQJYTBDYtkUJfkkReV4wkfBcWv033KVpjQ0BoQtHhBUj8+xUhyW6JEcZiydDKEnd4EZb
D0cpja7tRLzhax0N8G9dbFvZmCWnSsu8bR05lErZcLQAcK25HRlqzVDLxH3HvNifc90mZKhHJkoC
pDhxFyovfG8Q5JwpRLtXU2s5VJf3bnSNNQ0jahNJxF4mxz7ZDa0Sy+fHXqQTKR5u85OUGfvFin8D
/K4XNo3pEtEFdB+8cgZCSNaJEJtcFnPQLeJzNSMd8KEax7+LTwJ+oZ1xRTQOX2m60kr0e4UaJyyu
lkB1TmDbAgXY+EMi+TBML10D8BZ/A2YmSrsDH83U50dawTymJ9gj0W+51vwWKbKsMjDFqSaYlIqx
tl+MKjmHOK8RZoFtsLCuOhVRK8obkgPYgPw2xWG61lDYoPTHaGCL5o9Tmmix+C3Po55nZ2CL+q7O
zEdnYDtSNWkUddH5BF+Z+0imTxsyjbwOmIl0degwhU0Zn3uYaIl76iOs/wUakwUWMgMOOr+w73YP
U+/xwZOEe/TlaG4xT2ZUaY65ZsH2MRB5HIHDVjuF5pjPiwNtUF2Np8GiAoulj2RClf8og00+4BDw
XKFa1sINFfAfQ0TeKoxdcCWTg9egcf29CHMNYHYGeL3vMUCMCiN2GH0FEC5eioAGNsWfs3c4nyz1
zhQwH7hoGZGtqAFn/FiHKOnqkjqiLJY+OI8pTnFhr0QKtX9I6ZCXoMCGEHCFoCX4XPzHcEqWtuI+
cElPRazRiuPzMhgj528vy2nCeJTJiYiY09eavQ2t/hMNB+awOmQN8WzoSGGDltk1xCFklEji4zCd
+vkyNK46NLQ6bR86A+doZzzEc0svMeOLpHcnNWqigMnQlY2eBHBd1ocyzj5TUHJn3CX5IUfrs1Am
uXmtG2b06qqOTRYFhY3bD+qqIkm2mMvoPrgB+/G2RSCsv2cfxXv5lgO/mE2NRBPn9rkTUt1zoNOS
6u+55AyhOthtU61zkV790W/2ttnTGAzr4QLVHT0xS9G2aYi10tC96ou5e0w7jFGMnyXA28W4a0Gh
VugBHkjAtSXxaPCZwJUuakJFt3klyeCh+FDdHB05yJ6zWPqSsfCsMDT17xQ01Satp5DulISl040n
zC7atvSVvcEA4jw6lwViSuYzvR1x2JQhuVNGtDVSuWr8bmfVXfjIfeoHhbuYwIXlVEX1SdWkb5kz
/eLvMx+i/scwr4DId2+TTVSZM3LAAR0RAtqZSzwNeXAVY3LL65Jok/mWERg5dun80Ey7cDtqUbVE
auIf+aJCs56s6iqPwV6gaha2aqn4Cthlyke72dAUjHQDmUYwbWWJ6Bvnc3Ji7Bnvgyr/KCwalUPo
moc4k/GJf5Hjb1VaF91JyWVNmwEzUPbu4pTb4RZMOfqDwXFHlPOlPwXnGIKXJ9NT13/1U+tc7YL+
BbFxqwCj3vV5zzlGKeABN87Z7638EOrGWx0bB6Lc9Y8eQdWmaa0XTLT1lfTIiyElmC+q0gVPbbjJ
NCOZtipmFS9ekQwFssiCH9k0wnDy0mnn6tC9R25YGoLxcHp+pcLTIH/NXqBJBtEV15e8CcrSm0xQ
9VWke5LVgMznP76NPA4wE9i1dMg4xg/2Ok7q7NCmHTHspl2sRl3b6pE0L7KZQxYDYkpjskpvQlWb
kcPZmS7aVlVxeSLTSl2xIPhHp253llNT8sC2WOVdnUBBDJKzhkaQ5Ww1maN81YvOPWL6keRopJzt
O2fFXke6RC7vLl3pbdtgFoB6O+e3Rf5ptOH6G1Pd3dy4yPYutTxRiEF3e14qYZ4DPfvW0+luZQ4z
b4pLTwy31J/8YzcqOFQ2ShtvLI+knRyL2M6Pddx6d1v2m+dm0E9Vtfr7WW0L6xO22ZUQaesimiR5
rWyHNyMwXJj5ubWF/5nsTc8mqBkAFLpmkmfqul26ZW8fjTaFrDNwV094n45FKRiZe4riD3oeckkj
f8TFpH3R/WRmYctgK4nhWpLNmm2rOp6dVHVweV6kKYJLE1jjoU7qPUNXfVWUNXSXuIf7GZkDYg0j
1u7cedQSif/wBBI90aL1LZypYmCIZzquxLTSiIhda12UPEzrNQUYh8Jbsh9CCyLCgLuZGEt9UVYJ
JXRiEfIrGPnEgr26puk0xmHhb8JRkxsSMAgmmj/TeGABN4DAWEvKjjqo1YGEhPQ0zBfZpl8sCgNb
TpQcS6eoNl45Ye5Gh/E6UjW0dsuIdCCEsOxbb4ft5i6V8I+kgHhLC+n1QeE9XUTz/2TOIrzKqX7k
gOaOttmGLxFu82VlkHHYdR0gG8RTWyRDKHN1Bx87raaNAwII6auZ3nppXbogtdd26I2b2lfpzRPy
8gRBJd3QbqJOH49Ri2iriCxn2yTMBMiJgLFW5+9VW/XB3rZLF11FVyyzJi2OiMSCVedN/VLj7LQo
26bblHRO88LILhmpP3dsT+V2RsMgHTLOfmTfafGoF3OilxHF6Telb/+V4E3qtTQFiOexs0JT0sTI
2ctIq4PovT/xaNanJqwcHBfMrZjvTvvcR2mW1SJcidGtbpbSna2OP/NQyxDYxRiYdN61pRbn2TX3
bXelxQbArtolimV+6i0NbdqUabh6PsRgw4qWh/R5G6QVCJCSlZ1zMGwltiae0xnPMe12w1sVvW0d
E+EU+KdNpLBSQzvtm8A+Hd+8sOyCfqiALXYZNtt40NStayCKmQFOj7Lx3k2LsqLhtDfH66JOmBX1
S9Mgr4tyTZ5s04/2Q5i9yKrYJb4X3aZcBK9mH7IBqVjbihTJYCGm+qiHTUW2o8083iXERDeiT1Sk
gCkQaF7GQfsZS6WtM9vOb70Tbp8LqgZ2MhGypwFxL4NAP0pnSk5aKM9I3ed+6vxbRphOSD4iKEgg
DJlaU70+6UpVuu+9wbpASrJOaMHgTDhWcLaMiNm+x7QYVWpTjTdLJuY1cb98W6N6qXsCfDVJhld7
ESKjY9Xwf2AgZOjC6YWWimkeRnUss1iCjtRbTBZ3ve2Ygs5dLU4tCzom2kW0zYtX+gkLpv2p5Djt
bUIdCv5FUP7mnnOtv/p70DLyejnRKMD94gVEvM5Z4Wi1+p1gbnkcDJdNjXWaZjK4RnP6MU5gNZ4Y
qNbwbqWpB8fMt8ODTCnVA3DhRpB+V223CuwYnTTcU7W206RjYFt4V8OP4rMX6QA4OPrWRgeYwZp2
ykOVgzC+AHqfRIcnt02azldFIsCixY29VpXbnCCOvocYIC8EKHIEVfI6wGU/VPBEzKDfmk5qX7kB
ehBDcyMTH192qJSk5VjJ38oowC0kffgy/gK+zwgp5yc1vZ2OQrZrp2OPKeFwjo3Q3iuTHhnMp4A5
qHj3myy4AUmKPpYm/eZjVRvpxkB0sMli0FlPK3I+5uG5ZV1L858OdI9GoK1cKhG5138fZpXVHSzQ
TH/JZwnpm9uSMS5OntTfhnKZt035Jgy0t7amjesWSAtv6JwcpDfu1vDYfFWCLLmYC4ouqQJQBIQl
wAF804PpoIUxqrD0ZVasXjD4R7fnJRkpCGRSmkc8ydob4iBiOW9a44S/ALYygg3Ut5HgTey0xN6J
YqDNZm3DPqB/BOMKigC2v5Wf482UmletC63zeV9KGu7T2HYH/7vqi+5QV03zyYSae9X9dBTG0zL1
sxfPLU9SDzmH1+Db/cSzUH5XZPvoXX1P8xU5j/M5ZdS/Ct3k/fKih5sx5HdU95ok3S6fNGB2lYqW
bmirQ+sSUVtW9njm2BVsAgs8nC9b/4AoHDOOA9XQ1OrPOmi7vY++6hpxOF6mqQc9bbCmYxL5f+hU
oRn3PEhrLJosxujPRBe6aIfa/KINB7vXK7As0IFJm2E2RDVM3IhlnCwNpkcm5M/cqaaHHZkXMKvW
VaDsF1Bx/z5KMciaIi02OnSCzyl/0EJ1vnJbp5k6pP3GHJTz1dIbgj1pv9FPw6ZqfYDB69YkcJsv
WQzVUGN8foRiAAaWmSdpWF+mNlb7GhPPKmd9z6H8vGj4oFbPr6KYQeHzq56WH/7cfm0RqbKL7ci4
Py9WVKMYdFAxzd9qBze9zHPZWroMKavmSLGYPZps0m/kEjElVgBN2cGplusR4ECnoxObL5MHYIBe
NJlnorj3MtM3VsL8H45dgUQHS76LZuCExMhZxBaIBtmH3j4LJ4GThhNB05vMf7X+XLjDSUwIOi2D
cmho9xxO4yMB6YJhGMcer05eJcSjLxgkH/iMNYoBEBWRSJtzMlJ998zndyms5I1doWA3oaRghXC+
SRXsbx2ldBn8pvUY3Z8XxrbWLpyfkJOb3k3/QzKCvom0oLvbJp7EkI79HdUyp8u5KksG+CqFGBZx
EGf/JGhh6bGr5FphJlhxrv2nL2T5SizsGrUcjPDU96CHSbnB23izUZ45adciai5Wk+59DyrLTybJ
Rh8rq6WYQrDqPmTDi1gOIB2K+SYpkurO8Sr41XXUY6Qy/kCfoLaOXWZvVczkHsUB8W5JhKgQXIVO
uMAwaJgWlOMK+owWBJjJ5nMagC9oRuQfaQdusEM5uIa8ap+GEv154lSfCe62pRl+16iZjzUVgq3q
e67j/33WwV2hLtCQOQBorWch3irJzBYcuHT3J7ZlZLsOqlN6b/66G/T4WA1ejJreQWjcs0p3ZXak
5jjOOSAwYr19OHfLxBQWu+fGoSIkLj6V9zrVikOX9uOnpROhRwAW4w6Ki0SD1KwmnVx7svEOE5nJ
vPW+fcCCZfD/f+sVoJB+8OpXG7UkZJPsaIhMA5m+llXQL1IdPcBIZMirgzlpHTdKbJ4POyOHoVaL
FzBc8BBdpul2OLi/qrK7RmZXvPeqrLdKc5Fh1038GrrjT1MJ+6ISO1vgP7Mu2Yi7KUdTsysmJHur
thjSNWmhZ2bBOEPmvmhVKHWfQTKcG/meZgfqPhgyPcAmAkwWOfxI0Gg7QmMWWaa1J8MbRsCC9EKz
tLF/Ekz5i/q0epB/E3qTurLclTsAnhlS4lJdlcMCo01Ruc0MeuM0onAszyx4S3EgA4aMC3Gk89xP
7nusmed2ktk/CmpWYBHm2Fr6g7pdPBBTIPPXUV5bHhMFB8bAvS5mGWTlJT9F0W67iqJRN5k+uHUy
nTrLwXQ0v6yZMxw7F8iQiYQOOWxrbEqz+oUtBGdgEexZetxDyJh3FUxO96LTt6kx8X4wxEXAIrDI
Byo2jrRYsvWEG/c2lN8uI7AlnJD+gyIANrXjVNbWHXiDo6JoN61RRGcAR9HZ9Qsmpf8+Ntv4paZp
sXt+69/vP78iXY2ZigZWySP+bwPMxsbdpE+Xfy+OArTtSP93rAXN7vn9UHYDQwLxrRtNou1GmtDH
AfXycZTK2PutJR4wSLu39mdtoBDEQYBTs27GG6800zqXHCdWtfrq5yCTvMaLPjvwSKsgtJK9mCHv
daN2mL52+kBpARHFfpB7d2ZzGD87BqHUGQL4WOG9FDFSHsP8XZj4KgK9td6MmA0+6tVOCtBfz/Mq
knxr3w7OpmBuy+2Gak55tAyfTYlKh/sx4ol5VKbW3BN/K97hU7f/lCORukZMN0HIIj0ipeDjIOFC
dvTqnpdeH+BsILDlBX+jLbD3itY7O/NF6/RSXw2EIPK5tEhHMAp99fdPcEhvVa9jBP8/Pw3ui0Bi
MVGGdKq8Dc70m4aHsX8+el4qkNE7tsOSnaYQJXYotFy1HI5S1ORhmrguO5y/yAdq80Db/K4S37o+
v/W8EAEtuPnB7fyXPyCn9E3I6lqXoLfdJiQpfjIDiCvphztV7aHTO2vNqztRaBl/+nisvnAv0f2f
Armv7Cz7GlfpPL8sLCn2Tl3eKFbpDDuG9VBmx+l7EtY7ihk+YZpevkVO/phqd1O05fijl54iw4VT
PBmS7h423WbE0fsy9QV7tD+aJMAH6hrnR1TSyyIKzEOTVugdG+Lo0rH2BU5RlnR6Vb8tl7y0zMib
XTAik4Aj9weO1Wy8qwvoNmb9oev6XguAZylRvEBkUUuz5BHIUYbegJoYoU9YxhZxTVROHCwr3fwz
yA9a/xxNDSfepg0uQOpLpMlWbCKY7+KDaSCd1vT64MzuY0ZaHjrCdF5T0ag6tBHq8ItjhY4l36Yd
bLUOqgATJYi/yuChYQSd6o0W/zKZBO/MyAV0x2Qc0coqdCCpyhj3uUe56aKZY7iNoaMEpgiapTjq
prr5fYOkSYXlshjRVjfcIAWZtxADkQTbmkmunEfKfBiZS9SSCZyF2Z5Glw7Ze3OXfsUwfP6LOchP
WhTJ2tPcfwilfkRWiyifEf+yFTXcDg6G60pRs4UhZ+Q++D3Q/7apM5f4g5nSACmuu7y64LiCaUx7
z/euI9HdADFdl4zWZB9ZIEsYgJaH1Da3LkyVpVtXIEqGEz3M7pphXitiq1pU5dRgTHUMdIRZuJ5s
jtYtcjRPKICYGF5kTAHFTvYz8GnbkMnTIIWYrZ/W+EUUHaHwuijPY4lUObCabtdgR057bKE0IA+D
srL71LBcRMxzyTo8jbMF3rPifednJ9Xmpyog7qyhTl9MpgkFI2KPpP+2Gtvv2icmg5oawC4hxK1m
eiedVIzSbQGqdJzyoxKnNtUMHUuddLMWG2/oIDtvi30s9G0xkNZhuUrbFLYO1icaKhZ8TF02NPpl
k1U/dB2ARNrN2ZJG6a99q+QnaG1q4hI5SbkMAzSsEpX0IE3rh0bomO+peEkYOfBgofYZSo5dEeHQ
7MxbyOz2zQ0lvouxpdeGdN10EC3ajX9DK0zzeyaKTr42S6/Y0TgEEVbce/uqM670YNItw8iFBpJ/
7xdRtO8qbVVzplm55Axg9AK/NqVAQEbf/QrrbNlYZrPuJ8vZReUqDL99fOMPH8Jl35bRfmphBVgu
v3KDPfCQN3gUglgs0ln2jVfGJm8Vj0i26nInOfUQGeugoV2K6agaW3AvgTMAbmX8PC7qYqhRTyQP
6AZMrrLuNxi7H0A4RhCKZrMpq+E6lJjkMIimM8dSoMxajc7w5ZJATUSH484q54NrJ28I9qw1xDPW
oo7Ctbe/OUStDcP+LdFErDw5UdIMG2tKSGztFFnmOWMtySF4YbSlhZUs2+hm5x/8CtFkCjCOSR+4
RRCEjPomijgze0s0Rse5GXzhUKXVWHwTm2NtnN5oryY6UseCljiVzTeOc/u9ZKEsPJP0X/8jzjCL
1iODSlLGysMQGV+ag42ukPYtiESGaQ4DthZa35Hj8EqH2g+PRukmH9qdE3b3EqowZXG6SWp8Fgfh
eMnV44RUTt5JcOz/YYbNNm5iZy1Ye0FF8Xmzqm/ldt9+whSSzJB22QVkYpQjgfXIAEMn/zXY6QwC
mcFIUNeXIWquczHfCq5uirUNTxbRS1fvgQF/TGzLHSET69Z5LekfXM0YAn9ggFqAYr8xwsI6RZGP
cLoeAKgQLMQGwFJllJBtTHhfFTptOeKI0DtyjlVBZkRvkWTQLZUsf5Hgc4lMWd4gq9MzjgEc0dUA
FFknv9UM9pHMEeniimolagcJtr1vdK09tL28jrl1KgUyeGZEN9eAU255U7RvDBnN8u7Zr0zJARQU
pUF3bsmmWiQx0m+9yx4EHeF598sfXYUOY6wwgfpTV61Cw1hPdW4doB8ieo6POejxWc1zGZz85rVN
tC5lcEwq8Uej9bPO+3KX9Kl2qEfXP0huPZo607TCwN/T2akpO4oe4XeLGhnw+h8N+CPoL+9YNW6E
Jl3/4JP0UUVwC9HObVwJB8VSwuFW63PwrLxiStRzELBLmwxFmmbDE2mz3zDXYBVGy7wKMFMLA9zu
uyoByqZZ+5JUmndo/GtV47TGJ1IuUZWiQrKZYHgJyMGhd65pBZFmDHo0cKw7G/OmKfYOekzBo/bQ
ShoM5Kn3jL2ptHSPyRAXf1if9DT3LqQURWvfJazBerQBCRCQ1c+Twb0m6jE+a4P2Z0iba4n7bFvq
xEeMvfhT5vkHnRd0UX7yp2y7t7yePuvJIFEQLzsWndJC/kxFOJNOTbg3HofsBJJxXX0NDWiaVu8/
q1E6B6HwpvV8H2MtXFuSyHeT4N4Ji/FwJ9KeQXyj57vM4f5wmh0T9rXTR+LIrfUC0IdTRkos+DBi
KIAQh3h+G49af4iRhLlxLvfgp0/S6S8S9f8BnQJccD86ZB4xjGOA06TRqvzQRlG7yXI+Swlu1GHk
nOFX2SXp5QYjw+8p0G9NV14FAc5nVyWHisRCGeXiw53lIch0UuTS0Q/Pi3hSkbaK+bOX3g9ymlYs
62jmDFq4i0KL4s1g+vrFGN9GMSIuDU+2oyNOLFiDDROLkmGhF4GfrukPfHh413FD74Yo/+XB8Ym1
1lnbDcHROlGdmF6brWtQeVRary+JhERf1tjrFnfz2So5v+fgoGRtIBdBMtIV2Tctwu7SNWhbLTIU
aGAtvdmOj8hyBZ/1PkniLyYnvneYwPzhNDW/8pIQiUxaG5Xp2zINfhDq/ju3B9RMYBFovcOFEPEl
1wkMZqCwSLStprU0eLUgXRv4L7ZMWu6dZrxDqYvd4pcRlz+iofunHGyUNVhyNjRre8TM47mvQcQ6
afkHR96f2MzvuKFwIjAT2LkDFWHXeIz3vag8iKEuD9RMjJDPFf6XRelB+DFr8gUQItobl1nFazkY
H2KOYW7CvCZxep/6gLfzpPCxPE8PxLU4qJN8l0SAScPOvccpomiv8EAyAaNYG26PCMxGQWYTC9+U
wz7r6M46gnwYn0LwUVvMDoQOz3JYJTG2ckZX90iAQ2hpny5tIrebWln7Xuu2UhFDXbvTqc4S1FW1
J692Sfd2uoaIZH93vXbHAL7uiaN5a1i56hlAachXPtbqUiGzn1Iov7JzN/2fJhDN2rCAOjSoSAqU
wk3nlfvSwKxiDeEpVgWXKtg62GMn/Fpnj+Jq0SQd+Ral3NR2BqBR03+6QSmuZebrV/DdjUtiqQdD
8iDyZIOaitJnnN7DCcJobSU/sPxoL5ZQzT5A7LIYfPnRMLZbJb540ECQiNHsdIfSxN6NygWnQCSO
w12yY1AL3biETOKbQ3/NcLVmWWMeOC7/z7BnMGQlM0KlyTdgLft9hRc1Dkj1GXW6YDDmIkzt5CjD
mUKoTkxMFpQXrH7mqyzKY+dAwxrMFeoew0TOO4jrkIfxLo+cPWfpTZF6DFcYZe6ChBSFYnrIxOcg
b9FzHP/bdOD/mp7lmoaEpOQJx7Ah30n+/P+KMkR45YDfw6BdTyTNuC3gnDCxnLVLog7TL3QlDjsi
osEgXyteatTNKATy1n0xRvtXoJauEZkMzVCeJNFw+f+npxn/T7aXa9o6/4EwsUNKRrD/+dmBiuHs
MzY8u4B9I4kHaP1B6t9be4O5kJdSOdHGzvR1lljjQ5gNyobowxbhmW1H26gSqh7dtxPWAQGahZUk
N+gsZ9qO+A/9Y8LHgxe5/G9CySwx5xgW6RgU+f73//ofdN08V5eu4TiSCGiHNtp/ft61kqB/0hb0
3nNgAoc2ueD3Rn9GcvoJnVb2YHH6iZU0301UWH81MfBy4INpFslBuOcYXNs9fbh63GhjLQ+966lD
PXRr1EjJq2Ukr4E3ZpsA3TBDq3bDKt6id8z0BxZH/dFi7NIUDLoJszYpFpAR9MoF0pi+d7rdndo8
7vESKwP2gx2u7AYkKGYlYJAWcQZFAV7Ad6MTgu/sGBTTsKpwUVAomevWr4pb0wr1wgtgAe4iAUIr
AX2puGQWLuhQpnoeHSO4h0v0czbWyT5iyR5g0jRxxKoIrW2nwHLBkMP7VJWuy7trQ2WrsKFz1mqO
XQ6ZKInEPOCFu1l47RoEG2uDkXiHAEMgxFmQtvwbBj4nQ9vGhanOkyzCrRWOwTJMrWaDnr462KUG
g3++PB+CUX+P0TFu/v1WGubhht7ZO6wG5mJNQhuNTSJZP3/k+feff9UJJTkG5MZY/hRe5XypcizA
htGeprrEgkFs/VKA6V65Y854kzETa4DxT9Ur94bgf1HNzcQ66N0XukOEewhg5wann6RrRiDpXFIF
d6K1UeZjYLs8W1+lMMe96JCSBDQy1kRRp5TgLVEkEXnSSYE393mRQr6hR7a2eKXiNW6eAtJK5ew8
pf2j4i7Dhwzpg6TGglgsHlpJdB0Zx7hKHw5Tlj3axq529Grpo2qXqSEXazKNc+chBYUg9imoBfdj
aEJsF2VMogGY/UGN8m7UJdINl6QHsBP+6XnJqxRIhaPAmlqhdsr0gppYb0iOoc66131pvkUAFT0t
nl6mPDcQFE7GKqCWEmHg/Ag8o8e3BQLFDMjoMQZGTU3VL2VEck1Kx5sZJwr/kffCm6ybUZ4T13Ov
jVFYNzVenMTSNnbbeAd3QFDQ1w3gWlMOHKlt80AaDZT3sh5Pt4FP5QmPco3K2Q7gB6i62TAC8dvF
5ETWqeFcps3DUqxe6eGpw2SzpQMzHQctyC8EilWMD+tvoKMEcDpZgyejXBpVLw6D6eElNUbtQbeE
sSjd0CUtSjLWI+IU8koMy2S+T5r57sjXXiDTHUl+xUdX5skiYLxl1ln5sMAKwsmYiFKYQQJMlLyT
jQFi3bOck6hVQcYnYwywrv7pCsAXVmdgz4JjfUsD3AJFXjirUM5nmCiF1qcchGxTppaOM9QHA7vt
guQFlSnosrWLkTpGX8E4NjqMbvBbsUOgThlP02Sh5IVVbxgVQRmy2Dcu1CTDKynN6X7ttDFSl8hX
eEkLlGR+5TExmb8Xs96QX4b1pFYuRxVKaBSgblXxvmrm0dG8C0FzCc+2DE9oKP7x7WRgmH2maLBO
vmUjX03zL+bw9tHx+wDaUY0hMFHZurawRI6cPf05xtQsLY4neq7WESlc2yHLEWBo4vt/E3cmy5Ej
6bV+lWu9hy5mBxbSIgDEyCE5BpMbGIckJsc8OICn14dqyawkMy1kd3EXndZZVZkkIwLu/3DOd1BT
LG/phkv369KGLahY4MAI7p0ZqzFq8BIpFTpPz09/cO2aR/aWzamEIhkqjpugXzSYnkpvfuXWmhyx
zF6E9Pt7K+scitWmeBlTHhFtONd2KW8QF+b7qff0O00w5vA6X54tgYrXrtWthQscS6pFqEudQ7ZZ
zoWX57/HDeC8FKMgxsBgqoHeATs6Wg4zHj//8gGRUrrucu1K3MAMo+rsLYiC4Mc64ytq3wsDN//o
l7M4ZPrwM6VT+ZDJub2rDF3sBssa71Aw2tEyWNmNo4rlOJnT73pi8jEpzMKzmMMSY+YSu/21r94y
G8luYtFjdErW1CcQMOV0Nzjjtl3R6gN2jenec/1znBq3GREq93Fsa6el8joCRdKdHlvUDlCz7qil
2MitdB2GqjT8b920L+txe0G3VaWFMU0jTIH5v/vdwBa6yRXUqCFJ1LnbfrGZoAXjZDoRNBNuUNEa
R5Zt5fMKnfsoaDjIBqJUtGLQTNKEMQQa85SRjxFqjAs+tekIYqe6MKtpD6UTr0GyoFZixo/Suixv
bV6Fa6ligKZxPJ9Z1Jr/jKn9v/8lpZTMbX7/9Z9h3v/tt/9P2d5//3v/7X9KEt++m79/9f/47v5/
BoAL52/l3vaN/J8/1ZAhaScJ/V//Eax/vtLs4+8J4Nsf+GcCuOH9i+fqOvHVvokZxXb9f/xHArhh
/otOhL3vM2Ow4ALaJO7+LQDc8TxP4KJxPd92yAZHADik//oP2yNS3PQNlM78Mcexxf8mANwia/y/
Vni6afge3wSuHdO3LNP5bxXeWs98azkS1DZFJCS4rYyhqpAFcbQNjXdSFEN7VvgTK+38oe6vrLhT
atFpjSDGQGHw1p77vFi22fwpKW1jNyzxK9vW4jSQf9Ogvhrg44UrRqxwGR5zvQhi4OtvBVYS9eWM
CPMoYmElFhe9zE9QyDHrtgvFhGdeEubyx9beoLceezkN9zsYv+euW0LDKGIMcTu2exBZPf1jTCTi
LxBamXSjLNVJQzBAutUtW8zOrqCVWtn91KXOI9PxgNlyBWfDQ6IZyw6EYbVn1ojgkk0vyCOCXwAQ
IMmwMcEWj+uYYDUVZOpscVLC7VPaypHpcUyMmmpot5phBm17KW2TrNZxuIyWdPeDBJm0+D7o+XjK
aZVpUKRf4JGarbek8BBBibPrOT9muzKOa+SVef6366sSun/60/fl29AgXVWA57jQjqogNY2x4b2Y
fLygjn/rz1BLJhDg8dCZZHNxb4g6kpslGjxYRPeJ+sdYP3NAFExZWWIhkDTy+dwDPoN4wyQ5UW+d
dI4xC+HqD4mwgGwN1GdLYoVpz+VnofYCdEmWyGZNrhmEq/yc+RZZWdVIgm5Catf8bjunxXc/+Kg5
WAkK6EedvJSzjwuA9tNfSJcZ8BfDS1n2JcNyD0om6NPCPRJ8/cAWZ6+68r2gUtzVD7IwnrKMe1oW
BJDFsvocPaxFbmU85mqkNcVtP9cAwzof02C1yn7vE+9buRZVdNGQI97mGGTq/r7MtXIPcQeuRcYP
PaPPXbMM0v+ihauVH2MfbNTy0vUmjmTshT648aCo8/NgzOv2Ck94+CBWlm4SqtL2D5icd4nTpkGb
JU0EMHPn2tqf2s29nXnuBnVNTJdNzZSbgEfeEeafMVL0rCim22ZIPqsqvVk1rzqhWjulcQwsJG3B
HM/J70aObpDb67gzG15tdKR3dtaekK7csjy981Ggo/UAotw03PHWdJu6/Q+ryrvYsY/Kw6GbxCcL
p2ciMjzA0PV4dt+aFZ1HLuc4HHjKS8umud+0b11G1WqApyxXL9A18BC1mzAAt98XWJu7MdZAmGus
25gCHFv+p6PhIWJjPMFc929GfAAtuuSdyzR0XgDNsK59TRbCfhPnZoTWV86e2Mslj0ZYReiWOBmK
1Z33qP6hrS2t3K2FuJIYQz7q4N6vTXdJVHPbevj7WiJURMGKp6/wCpjSIyco4wCA984DDwIwMoki
Rn2r5WHqacfZTM0InoeWINNdv6WTYtPtnaDJ+DhR0t4mST5EeJt4TfA6NNlq3Mb28IBBwtql56kT
xj6d2SGuhL5XAH6jTLDW0G6g58Bdnm8SvTFuc1ZKvTmSvSCLs4tWOtJ0dJJGDa2wt55iZVvHLHse
OPMinXH8qTUKpPxxZGPB2i0zYp6FgcPk++NBF3Dc1QidXbOq5qBMMijybjyzt5+OjpPqu2klRcOs
DlUSQ/euoAyuLJd3nSPP+gYcMDuJt0csTHVW2ApkRfnw7CZ7ZhuMBdo01TGeGe7Y1keVoSxDdgGn
jczivFpDBCIni2JpJ1jg7XrbIMsCVRAYWri4aQYLHFzX6+rXaISc50qw4BCl98VOH2yuPzwhkMiw
fB6HBpvN9qaAASW0yZZfubW8zLF6xJHcg3KtjRtTo1ZZxmE+23ddh7jPNn41jn9nWfOXlTGNn0yl
w2HItWc9IWRzeu7Q9t3/JcNH5bvXB6e4OJN5B2a9PoB6+qbcIWlk8ovLskhghTN0rNLtyl3Xswjy
ESaF06RecBqHAKAZWxedBmsC9DzHYB7gIPZD8Vz3BHfwCGgBp06oeWK8z2v3Ll7dm2k0xmPH6sj8
y/cCop1Vx02Rj14knPReX7S3AXcfhkBO3qlCG+Cb8ntU03pagW0n8Fr2fo6KEpjThYqQW4/ODZ0V
1uwaYBhdPTJIJYgm4leQMQkbaFQFR3/1/uQjcO48n9bQxBQXrL/5XEDBcEV5P6EISUgAPmp9c4+V
vAtLq330JoPiHjNX7jLFzYuV9BXyGxHqxr3NQqCLXzLOxLHwQKKrvD0NnGgzAhLEYTJK8d8Lpd6z
3tw7Gu5R1cO7TFlz7xZon4cUabKYRxUOdQ/zkfk6hP2a6KWMXC0SemBorz96rz60sdv2mPDCS5Yf
yr7XvNLGWYKsYUi9qGnFB3NKnGkT7yL54BfDGm+KeiqOo3+BhrMetOmSS+eOMWQOoRkolpWeIDa+
5yxCsIhIuyeJJlNM8GrjyXWHU4VODU45wq8Mimxie6+1htYBLAgEuzQ+4ix8FI2q9qD/4AoZR+Km
nRACowyVDbbIKYgSwHBydM1EPYnGea47VLYz6HnsS7F9BFwIHmWFOYus62gvXYAfGFaIxy69wzd6
4WQ+GJUitg4OPFjOQd3HDo9C7qxh7hXOByvJCGKj+CBH9OAZm4aiGj/MQdvI9RgOCu85x00S2U3e
hqurgV5kxRNVZNbtyZvB/QOUIir7LCzn0jwqi+9hVojWYn4N/fZ9Hiz6iswmhJSyhEtayRPmpFOt
qv5mZHRt1Dm5PjZiO7WRBqo6BlPA7TPpOJhxfPctjosewsRpTasPwqPqkwYjhk1Zf0s+ZhUmqLb2
VjYfxaoIpzTEsKvyjNMVkyd7zw5ZM6t30n9wXk/eR2PRRRNujWK8gJOlJOuzhYxteM0tmbLDSU9Y
BGd4UFZfX069ydY548sxv+Zid8dAh7cN67nLqOKQwWRcD6FT1IJTFlOEnfcEpaZkdQPQZFMz/Nhg
3e8a33r31nE+TDN0yLkDH8Glqh/N4QYxvr33LR/CWI5HqkO0egsHDONxm1/RbABvqUnGhlgHJWt1
WM5TH04YJe+ritxYpzRuEwEI0rQjWAbo9o0tM1DODIJSwZwnn/fNAACn8Md8l/u2/88vUY7o8WuT
WAVccpCKDPuxxkKzkuSDiExt0BymDZXA2GuXU1guL3kWak6rnxEUwICelHy0uxJHNRHl53yZfJI5
7P7ow9M3CjZWWO7RSZbK37vr+kRuHcCJVhbHRuNp1Upo6PWqjoJV/rlov90ahNDqNsnZqZab2qmd
A6PTE+6H6axbOBsLu2aAgX20G0iHqt3iFyzLQKDqvlktsOYt938eg6AbNjKIKlpyBBuAsXKdP+gu
1ltfGayEqnOxQmaq0cwMZOpgU9dPmD4e9RhYhad1J4lh7lI6sg43N/h4cTIj3XPfQsKSfXuvZclt
VpSIymXWX1xXJsduRVw72nO31+223LGCc/ZsVHhNOgQLjY/CSX7wjWrHsRMnB+79edWhQhu5F/kV
Zim7wROR22T5GZZbRY2TaYfYGL96BTo8Jms4nKR3rFhBQ6Fny74qG5dMo59NtoO7mlzAqGu1+xzJ
5x36xtBKIEAocS6K+o++Hua1vCofcbNXQWVgPs8uhEmc7hJ0sVBn1bn22vTlEKEZo42YPXh6pLPO
MseyZHUXh+SumRz2ygV8qJT+XmcDfheoMHtYIkQoQUUhGqeOhoRQnc7HrQo+Zze5VEuYCAD23qAm
Z9cOZMyXGQzuhdMDK6dj+0C9DJYfPavIDvFc17n7bPWcqISiFizoawekd3urO8CaB9EI+XQ3aijO
2EOzNQVrzMHwZwQQv3GAqEfZKPPzpVNGoonNPtaVxZY1e5y0gdIgQ0qWx+q2G2J6BPlaN/hgbb/6
zAw/DdsOMKc01+FIwjqU6t5qgmJsi8DudAu3UL58yPscWW/bND0tU2WEI6cTii+i2kyNTRZ6wyXh
wcvxZuwqyFg7kGCf0sbCppzlIW7EfZPMYzBq6pWEXoQcw/IC58mO4nLBuDSXQ2gypY/AtJ/sRfvl
g5IqUIl57A8ErKsFHMKE+DLIm+4JscJCX2ZpPqrBZsyjRqE2ytb1fnG89jC7Puc0hjdB7muM0uRp
lVVgtT5zSlD5oUt+qWirFDFFQz+EHmIcj5MHOkNf4ueS+dDWRF5GSM/ExrFIa35szTzWDlVyZ6Az
x/IDyG7Twk4G3iyK6tao3xuTtZaH49/BPr4v4viylBb5FnNxp8mhpk/8sV9sasRQkXEJYnyzObN7
1FE1xvCCwnlzMxxK7FxsCnOGfnMe+KkAWNRReyIVATqHzGiF39NWiM+lvqaBteEgZWdRQCdzJFpk
ce1Kkz67HxonGMlIhMq6JlEoyv4T/86nVzVLQFeKn2EsGO46ELmrfJyCOsamgIf5kLTitz9pWCGw
c1Qqfm304lM61E3r1vqnfzLJ/0+UQn45oVjjZhdJ12CFr+6xdfgnMfdnnZvVQlioJSj8TLd8YC4L
xKXhwcJh2A0tAAH7vZMFWr34kM11ZOH08k0DlCbqbcKqlq9+sX6gvF2alD+3zBM3DXR50wUhRZvK
0BybBQIitz4kGt/UJ2MWGfRD6wFGNF89D6lFS2h9n6ys75mfk/6L8jS3Tn5FG0p4dhxJ1YSNQDxW
ky6BFa05ecw4Lbf+BWstJtoJ8B/C3q+GlQTe8CIg/JkaCwIlgmwI9dID7FJQTLFfCoUHw9cCZR/5
cX4/68yCM3Zv6CmORIuizcnK52Rt7hvAO3bpf/it9hvdz8xpVHxPjuYGEEygUG5dhNnfxEXzHGve
kR3mXT8003EUsb2b1BAZWncwoNE6ffIh7LY7ETT5NoNW3lv2/BtJLp0ccEFtbT76pkqCyURxWJta
fum490rJQj01vskfZ8jM5nyXpS2EGa3hx3PqZ/Tf8U7EjGdajekItt3AMOk45dK0PH+EfM3dWG8E
aXenFXpkm1WyRwvJ21uT+zaSwBqslXmdO/veyVM9wm39axHwCczuo9qIQR4DWr6NCR2i21HBkn1p
4GZxpXkEphfRBh50B8lEvIwysgh7lHUSB2L4NXs+wKkhiTmF02DI8yilrQ7sfiqxFwuOXtZQGboM
cCtx6Ir2B2lB1zOAKspc33fNE7sgiwfThRAPyZhs8HhnUFlDSqz2eGcRYDso9oymP/fUrAGcyPei
SPJDa1anuPfEEcMrMtttR6fAZVlLUFdUAWuj7RDIUNpn1W8Tk79wEGOtRAdpzO3I8+Ffu+A6rMqO
/IxlwJqj8auBBVcxi6ZhIr/BttzTopMRTnopm00zm0BulEhbYjZy9Xj2tIcmA1LtmstT10/h2O7Z
jabBKuenuXA/O31E4IblmFOTwGrZ/07WBAm2ZNuZfFvZgP40Y8yxincsP9wnxo+pO9Y+cdDbCAXR
EfPyjGS0Y/Fdvzr48xjcLxdGSY8KGiKH0oKnkTfM7rE0lL5AetUa06GBidclmRP99V+AicqDHDeH
SY5nqKMn11wXG3CTBVYcRynbMjCQEJfMmQeoid0XNKoEtXDnU233zZmi/7Zd6+W02P3j2q/jixwJ
ZGcJ2Ubl2GD0F8MzWr7VzNGv9q06T/V4yfyO+1en28QVZu4W07t3hxzyvp28d7azV3kHLKb4KtBk
geUnn/JDygy2giwG5NHNtPOrOyoKThBMBFHFDG2oHIO9HVLOxn5PC6eA98jCwR7KvRMD3llr55PA
hs945fmXAooO/ySQxu++fQfuBmY4l2HXk7Xkk5frcECHlSSGu8Q7EI+LuHPm8lAZ6UHUhkW10T4n
xEEfERD/GmyMa12XY7Mwt+xL7ECy67njqzlCZ32gsx7csnhN1MhWZcoea4NhDEpzUglslGpAGUQ4
sM51MYkSDF7zVrbbFWqnUdMvIZGuMUaEux57LumSQBMyE4mtZudXDlq0O05yuxraL4iB6UWNvbcn
xwTA1zr/zJnGYjRRJ4Ih9lIhvzYnzrZ+yxtheIN3GQL/KtHK8Ln4NZMDFzPxA6GEkLLImyd39GOC
vrT0RN3BOEX/KlqLPAkDjgSQWwYRlklV45GG6zKfsam0loGz3Ow9O1xb90COSHnutZOXkR6AKTcN
jJTpdcc5v5ftgFjAAlPpLKDfeuL98KofDNZGg0liSaPJ64h6ihvsmOs4Ms35ikcBKkaCYCwfLXo3
u74MhTymLVWd65CSKB2yY1DqNmrKf9X5zMHKX8xX5oLoBrkXjLvscVhu8H9dga0QhpWp9VAk1EGj
y1iTe9RN8f91Oi5H1+6vG3zhtsKDGjsAckRXbciO4kK3+9DY2hwMa/VetUt6Y+jJq5qGP0jXBjiR
QSEBpCAMutP8+FblNGAS1AWJcVFrCnfHbf9Rq0QPjZFCLC/3yMhLlA39dSymn97GaJegFcmZ+uwH
v3t3NjInUR/HqmxEVMzEubiMknFrlXuKc9Apg/JD2NNb1DI/d9xUiPqZKyFOAWkMJKwbeLdy1Glw
LkDEF/qJc+vMJUHsrq32cdaHbGpNRvqyCZXBeEuUCO1qkKFrnu9T3enCCRkOuq/mF/PtJ2PEp28B
7uVG1cCnAyIk52dmciaBqS0g3+hGjokFECkzYX4qkf8gNw2SYnkce0VZq+c/fETYkm8UegPzEOfP
gmIjwVwXg1rRSRnXLH1AiUQ4Gtfb0VuQVKWMyMIGHiE9ZluH4wwTIfONX1WcLcyy+N1MAqSu1Tep
1zywSwU1kY1o6gvte3WrX6XgskwMJh/eCthXEWKBbsCb6FRE7QBHrZ5n1BgBmHgZLc6lbsGXSOTA
spYyrJ60amTADix2uxytKXs1XbbQDP/0kpy3slighQpk516MkCFV2dFGrBJCS4eDvW1Eu0XeJtOH
aL0irLJ5n5r5haePgFeB8r/LpykoH4oaGZ7Wzh8ELqHs2xRx8agfZ1SserbCDp8hc2c8lyVyAeJa
GJlnjXOE2MBX5+NBx1I294OPBX+AiqSbZXGbj/hMjbHuDglz8xg5+X5hPlh3E1VKPiwM4eB6J2PR
HLRaBs6mVjey4bax4Fl1s3mPpufZ4YzCms9H106+rDRnPqIT/jzVsXkQmnzGYQ1xzKRkAMUK8lZy
rKiqCbIZGEPJFz1qLoJkPB1j2A72OQUJE419wqPPQGmo2G63sC12YAC+mZQjCEGV1Lt4KCeyKvJ+
RQpMY+8ay3vTT0gHSAo4dMVmSlY31ANjYIAUQC63JGFuxI+8wt2+tEwBf0HccgMYUW3Uj6pFeE4X
9p6YWbX3cgK8ic8ZYqKrhfNKb3HroHPkwqNG7NxLkiweCWg+mZDpjFTPk1c8LpGpYC0MZvYlbeTk
RqFioLnWfTwNGE68gU/oxFDdYPYqdz7BEEEv7fmwDuWFuQTIKPJVgsGa1wdTWk/SQiRc78WATXFq
ATQXvno33eTqY0WI0u5qoJresRJzOWL502bzsCQu0m1GbLIxBrwJ3l2fUYe6qOhZo5c4dgB22GwP
dfzZQTP0T7JHnlibFALtsIl70zGLdOU/OqY4SpQXO0PjD68V1uQ44bT1eAaKmW4l9Wizci8X+8Sj
S6u0bkW93z6mn7qdMJVZs4k5eNJj9vY71E4I7rhxWwiHSLuiqeAzotp271Wlv0Mq1hzZXu7rtXqx
SXlgfAatw5RQ5Kb2cpokWo+CoOykBEmPvwk5xI3R6N89yiSOQZaU7siHCxsrxUAcuRqXyKoQv01j
EqHsWrjmskNWsfKYTeu1HO4th9UnLL8kX65TDZBsZd2zpY48qmFyaY/9ImAPEMZl7v8amObr5bM/
sMLSlRwvRmKXKFkWK9Cy6l03scys3nDODFZPdU+kI9sXxLZ69+LNOEYWEzBaWzMXA8ZCWagtzKXM
AwfJDvq9dbdOTAXpxNM5WoC5WYxnCMHa4pxoNphT4TXoro2Dx6oCrEOJdm6o0Ofa3KErXfaKzyK2
8I88s79at60Yu/O4pcJ99xp8mBUSesRrVGotH5WuYT+FqM8KMf8RkxNjmJ40ZHQ5iyQK9+YJBw8c
60RhWRtvSPq8NQxqSQfZRh3D/6hT0kQ6oheqJntPNRRW9eeK0aedqn3ZiWtaDnf6OnYHE6Utkvkf
fnIDAZ/5lFT0frE1PS4sNY9T4v/Ibr6gZLk4lXiz2F/GMYSCebzxLSZ8xageqwXwE/JyiEWBI0eC
mtzqVMapwEKtaIT9ZiZcy7rqMZ2Z02Fa266rbW5b1bq5AxogdqY9L4HbQpAsU/MuNcjvy0aDVbvt
Qt5EWLQj8yXItNUNsyKh3+pACqoMR4S/z+vKvOAxDvB+YQMap0PlGWUwklwRutqMNp1dRdP7Eq1V
fO3tkQ5Kt6747rmGdSqPNb+XVky/Be70jr9g1+AhupTUI8OyftdALALLZGnGovCK6C7ZdaPVBkXr
VDuvkV/D2p8VQLOwn8cfOWgdAwCKEl8UL7poTVAzWFM1iyv3T+n49RncyZXE6nI6FkbdAwwAbLGw
11JcfJRpHVeQRmKtBTKJiF5DQuCy38g6wMpp9MxuOTQm/3uY1ElVfF4Brnx1A1FFWbq+NQiASeOd
6TS2KCdSDDF6WfpDopPZKQT0gSKuGCV1FdxNt/3AuMDwQD5vFxxD8U0D6uI75FAIiWUUw2/CVH2S
Rxh55maHpVA9gfxYDgWZvI0QN4zkUDg02ZkD5quvpr2Rdv7BdD3m/6V3gBO7BTZjldBsCnRDvRIO
4TJwcu+btHqwx/Fqu5TeDaK7Ay6VPBh78ywT/O7S1gCReaeOtAB9IOGpq9OTS2KKl8YM6PB3EtPl
PIGsx0LcVSF+T4omI4MY3pev1chsofDNayHlj5ZbF0SXr+S4v6kRBB30ZIKEWmgZFFkQBqIuRVpg
6tQYc7V4jAy+9QrQ+DKe8mX8wpdGave3oyh5nI5OE5PDndGWgGCb+pit5VcjhhsgewWADsC4iyMc
YtToojLfZotVA7MfNw5+FY+nSYvvQVK8kuMaoMh669CGRRKVChC/4asqszfLASVMKgcDifqoV1to
0gkz1BzoJQkWHm11MPyVf5TdCxgaO0aqZxzX6EHINGwKDZPLsh+acox8TxBCTAPhKxnOkwIWVPcs
xE+jXoI177F/wsvdcKbE+nQRMJoTKP5kWI0A5rkZlZX4ESV3Obwl3sJS/mpmO4SiNgQ+2QmMNXvC
3Th0CL+B+sITaFPMzr0EQOR9idE9zw7bOeV7cN3p9CNLZxc/JkDIDDXhp2BsW5ceSzdHRx4IKjxB
sYgZmLgSBeZxprrozeIyuLQErsbW3NCAYgr4pAbmERbAw9vMZ2dv2rzONqpytDDNGAp9/SgafcAr
U0lWyLR7rqvBRoMizJxkqzi9dr92IAu8esfpup9avBx9QeOOtWM9ms5X4zgi4GQtopKJVOQ6iX3Q
xuLaW3ocFFlaRTNp4WNFOrrk8IlMeum9XY2ScIU8zCQQaOqehTw2dfA04tKshoAAq6OElZ+dJhDb
JB7zTLbBTI9Nlg5O82riEA5AxRLW02x4TWsNC7d4qsCEB4SVQEnJyI0hHkkdTC/+be5JAL0uA2Mg
/PQrT0W9M5bBvJkT63GFTsG0g6i1Sk9kmGzHc8IFHtVuFza5h9erskGvpUg9t2h0r83DGLM4Y9H7
oRdjEPd61PUpH6yUgFq3SP2wQhcU5iviFqJYelYzfCgXg0yCjde7EtODSJZJOXmITy4ry6YWVcg4
8IqZkVHQzIShe1Q2LpIiTSl3qo0E2mJfJ6tg7FZ0u+16zLsSHILIkxuQXJWZrAGqiiUoDejR7KnP
Lp5YYzZfs05tbsJ4v2jTF+/swcaRzc56e90SbMnjRyyZTEzR6GshkfM2oTm1FfT5e2sYd9UymRA2
V2iQ1kwkINdlqc41GzTY83nkj/Ybq51HNAPVvh0N7FXPTNqKYPG/CSoUt26qnXSszk+80cdCa16r
Rn2vk4jMsd+wDB46YtbuCH61HfKvMhL5NXX46OFY95llmBRHndrPs3XTb6BJvEs2MR/kSiG5PrRW
Bwx6LH5VjnWrAQnHVyP4+Lnfes9is/arP6wF49u2iIZqa6fGlh7FfmmxKISjQOHEQ0ifHimo8Axj
Ny4Ziqmd0eB1JIQHOZrxrXE2IseorjUu6spmw7DOqHZKj32sQxOcwiNIhhC3PwI53Hl0+zo+n4EV
uvUyEGu47zUD7Xb/p+UUDtcBMG2aEf6QjNoDOumfnDwqieX2XMXDPp+GZzopp3cY/KEOcAnAGFjX
aH19J3RGm6bCY6Mgfg8u+t7YvClb8oFhin4YExhEx0sCdwJq0sCRmIFN7uUk8pB41HRZ4cfRPKO5
IeDCNogEELiUbIeRqg8QhZ94YZcHs3WX+n0SrkBuDuzjUmJw94LdVeAN/nthJN+5JV4VoirDr68O
Up7E/V6xowMCQDdnakSpSPfk1M2LlcRfCEUAfqy5H/mW/QV5+gm54DkGI0IqSvUoJ0ec7IwcxSRN
h4APHccJZ4xjvjo2yYhDQ7pvmpp9sLJZsw2rfCr8+Zt5Kp4227qVDrlp3KTfS21r0cooGqXOhNZ9
ms8kASUHLRk/Z42pOKPm2257gzj8UsahvTx442zuXEtKzJiIwgqUjdl2CHVQliPdG+qjBqNENdPj
qKHpYN8O+cDIEZyXyLsntMHzmEOKZIqP+JHyCakh661Dv8kydFC2JUMspHI837UkI5jQ45NXa8RP
qvXZWtUh6RQ6XqJrFkJswiWftpOQkaJhD9/qt9Oj3iCfAi6wEYvDyKdqJygvGlK2ctBzqx4QZktZ
bIJqMByU3pSMD6LgzFdct4ZuUDLmoEdx61A9TcOLr9KZiqYgDqYgPythVhiXlRYSxpACwymiroOW
Wjf9owlzdJdCjUfUM5qIlcWJWVoSsNC6j7Ecy4Zdmm/ypUqVECpNExYLwAHrrWynt9lkXUJIhr9D
xIGJfZTgG9sCNFHJqQjcZUMmfTk2QsKiWu9LuUK0agjKMGSpB279WydCqABojiW/zvZNMgQ6dp4A
1ylTuNkPwaFVoMF4QUz+3pDO2pUOZGMnD+ReD9bMTY9QO75cAVReQ1m+y12UU4PgePVB8bC63Kf1
zMihRjlS4ga9S0sUTGJub4t8fREd8Q25y6vTP01TfpdTCbizym5QoYSlP7qnLKF8sRwaJrtLvxHm
XEth3qmsI0orJiBGN+UtL34XlDqSSc+PD9Xgc8v4kEA4MDCsu1VI8nrM84hx/WqkRDG0FdMA4mYJ
ZZz2Xj2VYe2onh6JbIepe4kBh+669FgIhnHlXB8xknT7eSGV0wKMxls1AYmcskjUfkkOqf8pwW5n
M1PClvAtRvcvuFtBNQniUcy1fsMGzFoyIbhyM/VXDIxtgaVJqvlK3mF9YosDKqZhQr3aD3DWdq31
3CzXWKVvCCDQDjBnNWaUbs7QHrSyj9hppjcq+x17Au/jwjQCSVmu+Y9QIZJ00zOMfO5yir1TApXL
1tGYAccV+wwQRTSNFcieOMMtCz0/NQWskvk2S9JfjY65ZkETg56FwmG2x0sesz1pG/ppMRcRKtrk
YtLDnj2jfZ6wKB2ssUddleLmJ/SNXtfbJZjFUOlSYcWodwuLmdDKVrdIUASzBN5uyuHcanhFbTPZ
t5J41njZ8kuq+I9buI+0DNT0fX8iD24nIe+AL7IDBEgUeYDhdmV1GlT9UPovDPJY5y86CxiuD43Y
qHsmhRRzc92C6rP/dGb6hUeIcQiETVcxYS4G0jdmi8F6n38nGhtn4bAeQu+wU/xj5p3kQvaO+Q4T
g5bBvtp68SPl/FoKuwy0kbCG1ETCUPhGckYP+7RaGk04r7aDvUmboXN3ycIgyqAhIyl4l5Z2eYwN
5tpzGdqp8jBslBCwqlyLhKuxwuzcg5tZfNykudeVsUVyw6DN1XpuBlcERobso1sl0t+sChEnEUPk
Tzf6QgoXl5SuD5FFLPEjxe/6iEdvl3Yk/LEzyZG/LSM4CN6TlLkH4Qfj3nQUEQkAjNwcSMys+QY9
AR0u09qZHALayxEuX+Y1n2UX85Qg5VPKR2cGup55BnJuGA6sEOuo9Ig5njc+S/bmj/2NMPDuxVZ6
hQjn7vpS/jZcbO9N8SpttCVVsXyKSVyGWh6Sdfh36s6kt42sS9N/pVD7yI55ALp6wUGkJEqiJFK2
uQnIshnzPMev7+eEE/hs54dM1Kq6c2E4LYpkRNx77hne4aHmeDNAxU7juOM4vPX9jmSpu6QOk0bf
dzqaoB60tJHaJLK9cxsHz30+MdVs6L50qf2tI+Vfw3xljo2b5NCDPMxKRno0MOEeQnWKq7s6Vzed
qcApjbFpbg+obtyYtBd8t4MalWXJDtHWB0LlSAF1C4QbPDYzGgJqE+5BM248eIZbLBvidRRbNAjm
4qtiZXh3iVGf6Z4cLBlmE60Rf6y9Daf851FxwgNeTjeVXre3NaoLHEQy8qiB3Frf2gHdSL+MAXcn
g4qwpP7Jq7gsxQcDa/gUy1Fz1Dvd3hnhNKySkqoZNgoji+ZD7wZkzBFHgWJzkyS6c6dHTXfTqDb7
jHSVuiDfQKoDwZs+IAJES6KDWVmjpb6Gof5JKWTExOhmCM0vY8OmhVnEAYUXXILyxV07F1c/Nvy9
n9P5iUvF2M7MOteGraX3kIaReELEpWwJWeDEoEr2d+z4Z71iaFxlxJ2K6VpYKnQZXQvx4dghSmOz
PZkGKoIY4lRbM3W+u6af0xm08ZtGPWNVjWgf2XX4qR1wCYSR3akGgjZ6i1JmdPGj0bmpexMzpv42
8MCJhLYJZJYqh/Y9XSuzufNuhyya7wNguxujB9w1Hr2Q1ZjkdOwmDw6A6gzEEvbUCo8R2mM0B9ex
DUQ39xH2rZISugHOc3oXubvJYaqGJXtfupySGZiBxgQUrfnqAwYZ+D3SzmDUkkL95FBCimIMP6UT
GFUzlitahqm4nVgRJe2YIg6gaM5rNnBCI339gtiUts6nllsT4EMaNvSg+rvI6gBzgdZ3TQdzGOih
abCdREZDNV/aBr6kAdIXDjbUBV+Nt76SVftJCS90TzZZrRyCwrvDPrlCkUAjt4AQwAwWkeN+wDxP
8EIPY9O+B1H0oqSNepuBip5ldlKgTL8mWkPjC8lY6VfTy5iSW3KzV1Rl0LKqX0cv2kmvdBuaAoBm
Qj9hl7EKcCEB8UHFMjrVuiijRxtbqU3shR+6qzH62qXIBMFnw/i1Nb9joBxvKzekyZi+q6pJk6in
lIqmtaUE9gbmPdByvdEf9RE1fD3w7sCRHSqTCXQBqS2bnZemS3aj7vVIY89vThvP+Egk18gjl8/R
CV17AvHR9VM1z8FtGuwWkYs3XwP54Ou+vhoKvAv8iKkLUuwcdDwSptX1rkgxMgkj5mqq/pRpJOEp
iQUN8o4MA1lysPO3o48sjV1XYBFFqHfGStbIsBksHbrnif6AbOqnKZqh4mcrJ6N1gdXrKMK1DWn3
ysUKyYmsDENWlMjjhhhFEnhHtjQ8hwkg+dIf94wd+1XnonlEzbwFJP0NgxNtpzAwDGaS8DA6g5jM
2bQWhW/OOAgIKYXSXO2IjHehY+16HcOgMqOjzHq5qgGBwa2Mlxg0CtXxt3Dg6DFyoZgWlLhpgakE
0mHrEN3HzexDKZ+x71FcOtZYPK38Luo2syL4NQ0BMfDbbWt8U3LjtsZxaEigmuhtvisQgYh0u9o5
vfKljcmVu/nWw/N01UibBK7SvtHzeWU7yFXgthlu7VDbBErUHNpRQeYIDJKahwgKqTv0jlB706KR
EAxUpbU+DyleO7N3HYvGetDBuKo1WI4kzLRdaSOl/dZl4V3FuRuMmGp0yvzVdvLX0A6/ldJez5C+
X/trrfcRqqyaN/gddEmLG8/yLqXrZncL9+x/hqP3EH3UNOSu7f/+hZX3f379XyiC/w+Q9Fzt70h6
N+918f0/bpv0Hdvjn6l68ms/qHqK/YduWSJ0oEETsj3VhHY30Dv4r/9UnD9sTxeqngFTjonzT2Q9
W//D8JCM8iiDHAsh1X+R9WxNfuTC3/IQfuBP879D1rN5o5/EGCzT0kxLt02+I9Q/B9rgr2IMFPyJ
bZupuW4qWjUhQaWZbQ+wWcvBarGliFmrLqpIx9pnPepcVMQYmIrSdVHqDZJ5po1UVkCfiwa3lZkJ
DqzFjYvVqlqnByojEnDGxOAB33HfZi4IwSkwaTFg3En6XSIAZnbiY4ofLqZ2vq9AAfo+mczxmuRK
anlwRgAetZc9MPYmmjrVEUEtpCkoGenKn7x6ZENMDvJfY39bqell1NM7dHc/dV5xyz5EdcHYVS54
XIhOMAXi+WZ0wi+tDBrQ9LloSXHRMObcyLtFKA819cNPy+L4Q9viP/IuO5Ksts1//aeu/arVsdxm
W6cbTIbwb7U66shISzfHlowviBxNejDcIbnxSxGaIzxsPL/UV87UIpCL2YRDg7it8qvpgy0Bb4sX
QXIFBI7Pl8NN94r8Tq30T7nHnVUi8AEYfWsDiVulbI3aeminsL1BAYMbUwbnJssOqOHyECLGIjVD
vTkLcaE3qmhTu091BbJ7CHn8tICAfvvwBOVblkr6kc6fbN85UWpc494/dZFz1kgmBhNUeEgYLdrP
ehuckZlMmRYkJZRyRqNWfk6sY6dOKInFc8rcC2sJz2CyP5WwWgLIglYg8vocQ1lIbgtgYL7JfeWx
LhlTIVv1oFmXusiOWezDBHXdd0/JtgEdUmIzF2JmdrcaUUbFGHba6fTQRGV5dN8S5qXUsu6JNspF
m+nNyV/MXMWbBHXkkSMKihJzNaBDn7quw0gu5lpqOfATq4N1QVvCMNOL7gIrk3IFNMVLa/HdvaT9
MljuBcrTQ6EXT9h0Hi3uTdgo343cZcYPDGgsTs3AemRFABpiDrdWE77RkHF/XMhl5Iy38uJGyR+D
OVRgXYSzGNafpLWshIiIyK6ior+QVSAQNWI8nQMtia9q5Z8KmudrGwOdDroXJWeBj1ZkMxUIrnbP
s/VsPgyv3bWrtAcDicrSZJXJus7r4qinAGW1lg1t92C5hq8WlCj4OJ67alxtP5vF1W5wyWYIfJ3y
Yt91xrmWq+mQH8GUZB25Ne15Owcx6+zs0qRO9V9oX10iMiu4/Az6VQfULCpNawXf68nSHryGW2sG
0RXeGqY9yGkn0Uuvhp8V/7Wxs3QdZ+pVLkCJvGRjxgOtlkC99rSZB3JPqnPohFMTXJH8gzbadq9p
oG+cCXotQ4nipqnj+zRiljJZWOGgRVQiZgX6WkFZpR8eqqB4XdY+SQTBoyKTGEUOtbx3Q+19ubrR
Si5/v99d9S9RFZi0o8LMRn0TDvRvBGhTUdoG+0QdeA3k42HskO7K3z0XTceZ3i5DaxIn+5iE082k
QicZGNPGI0U60/ljUaCAGM3xu2N469CrFdSiyTFQ36e1PHfgvIsX60UFZMswKrmd2pndrR5qy1A3
cW+8lBGwU7JAcvLvrclHqrV7lFclTnyL/wBwphQMfBR9Qef6I8M7bqjpJAzlDNuvz55GrIlpLHe6
scFD8JC12qErs/eQPgG8QhsGknJnJ9k7GRel3PjdUbTznOonHZ0HK1JpoLZM7VsX1KiCdtNK62kV
cEloKb1ViLzPMya/IdeHYO0RN1bMILHDlY/R0VjFTvGbKddbOxqUFHv85qKGsQqZ/qyQSelWf/+o
NBUa/W8noGUZjgH7HXw2Z538/GeRJ8vQEeNxwZaV+tnjuuQ2oQt6KP0i3DrueQjTPYTyC6I5VL3A
0tCD15GWmR7UcjzJq72ZhzQaSQ5RIrz1AGc5tX6BU4Z0raOT3xKgNPW74iTvNpWQppjv0G/AZkem
DhOcu6XV6taZHPSFq3ejMM+6x48TAntUIQqJaQK0CWJ58a5Z1IeJEr6CFn93bBVnWSd7bw3nlgzy
CzrWENzoPq3w7MJRfsiwePW24I83jc5x5/jcQFQBaA4hY5ZzS7GpxFVb189NCEfa6Y/aYB11lytd
foJK0bOVN0e0bg5FjGwsHQt0QTE3H2wm4hlGyiuwa+Bp8YgPWIV5oR1H4hpF7baymhvLFEH3kJeh
C3nUp+nWLjGFSpzd3CQ2U0OuQI0dkFe4nttBk9yE1bkJ8MpO5wjIDEUs+QYUQUv/iqonMTnW55tK
TWjde36yn0PsBhlzY2udfAGQ/w8iWw6CCX9ZHabJ4tAMzzXVZfX8tDrUDuaQUkHdMhwO6Dw6VJZ7
zAb3OM/cI7srvroU5746ees2gPvQY9S5bLqCNQ3wpyt9HGh07ZwSAIpEPSw/1CJ2YQvrfGWDZgcz
ZanOQU2Kd3lllzPHHKfsHeIFEU9ljehoXcc0TJMufS9b8xxNOgpB3tGonWNhQapUw+YYa4DQVMzW
IKrwrOUL0AQ797p6YACmAH5jA485ppmFodzMA/iWgU9q+3NSwatDJZcNm7t3mf7G703rEiL3Bt2y
fW6IOlF06wCVXxUIUW/CKb4dBvAn9LCdgd0AfxFrU58/8gYIfK3cLEFAMUqMH7t9SFizCXgTwU9r
tfPf72Hv3z0kx9I0+t2m4QDn/3ULT4B7uBLc82IE9cC1o9JoaI90K4+9k783TvFe6qyzdjKZfSFB
jWlGDmT4nq5bIKR3trWRvktkltdrM10JxgU3WZVWOyPleIwG96tP121WyFgslUCb8wtAhA8BajNq
8Anu6Ivn036TbWlndGOWZ4Bvx5eiGl/kWUnAD0B1BKP1Aq3xGCd4P/YNbSkLNjLPKuK3Cns4J551
pmCmKaKZx9anxgS53k+7qWofYBzsdWxkKqAwq7yjDdMPG3SdziE+z6tClgZvm4NFyYf47BLNNItd
nhcIQibYHZUpMRtg8fe8UehTpOhCi7BYQaTxFZ5uHvUXxaRKxqDioWU4vfWBNm4iFc45KGxKiHt5
fjCijxKwHdwI1ugTUeCr55qzbiwI5wXm1gCW+0PqWiLoVayfq54F+PdP3XT+mlRbCJaQSnlIdbuW
VF0/R25uYDB4GuAK1SyOMHkuapVdGpC4ZlYcKVzOdYgtb68UZHMZDhHK1maKYc4IB+cHv4PWEZZH
ph9w8DeWStYw1mBXqqo9g/DSvfRa6hk878i6FWcjcpYMM45g2uGdysgR/kP7Hlf5QbHTI+c8GZjH
0GA1k8vAJAEZSxpVLcbARXzN6wBKaUwWrVPTU9cDI+KiVqGPUBFy+7TszfqYoN+yacPBI2QCy4ay
iQpmANS1K05THEQ7VOf2quuP6x95mV6+JSNwIIjbipM+48GWsDRANlENoQunYJiRIxOznCQY/Wab
NMcPVYUY3plYrCL/fMFW7wCKZrtkrKbHXSgHoKjw4IFkADooLOaGYQuhPiS9ZwqGHm53mhFQW41m
vTOT4Ky0wUenfBptzKsVaw9vzmXXc2aB42MMhWPnOqE2YqSZomeRjwdgOvbd5A0WuOxgOzBjXSuO
DOWUc4jAqJUfyTMI9VV0ChL7sGTUfk81QZfnrirHDwUj0F4Niu2k4q2Lw8gW7i6O03Ww852YkYbR
gr0naeYoK0n7ELVAkJ4EuSp479DfqrN/YqCXrgo3vBqiQrvUFWVW7K0eg++Jk2ZS+MNIi1elAWM4
l1Ra+l6WjaykSrLMUWfNsfbcMr/YIzmy28VI1RjjHpWuK0NW2m0Jdgdxc+oD5y7uggfwNYJmONAi
JK2N7ws3uQR+ctGy7NqOUoWkGjZ6IUM9vvMYNFj8WVhH5lApow+lxd/ApCTyxC0nmrSDD9wiwiCH
BEn5vlTaM4ABuJqUfLazm67ehJawgq/aJmNcvZpwXZu+JP58S/se7ml2BfKFEo6r3aF//EIdRudT
SnkV6aqkZaVA7573aJwDbpCvBPLxNDZf7VjsZ3JEXOKaK9HNwVmRivO0IwQM7AtTuEttOydTMfeS
3fs834ETbIqUhzz6VlHb2dw1xUwPacjAjFsad3Gx9rorAOdrIbdH1T7HbfYp9N3Tsh6iGaZWqVE/
AwJygvnYudllkLw+cihq5NEYQ/bGiMLAQSrpKHWH+7Z1EtSc2cgRHs7QaXKeeFQEkHoy62Xo4k8t
cyh0+3nYrTmD9tM+S0mzrDcpvce4eIXi9rWWl0ntNhm4aNsWOA7A9El0QZn8xNl70hG1GC2wKTky
/zFsVHfrSm/C8nmsdRW+oP+E0gBE89zhbkIH5hPLN0cFT4FhNoe4/bVvtKvhN/sg5herjPpVoovT
8nqpv0NULnLQGAHWeys4Q8xV7HujCctt3t4oRvJWeN6p8BNUabFiltJtdpL5BmvOyygXONqF4AVI
+DnURqN7RXaVBM4LrnnAXCqd0D/TKLKXYjKJEgigbchz9U59lF7cjDuA0beHLKi1L6aPsmne8C46
KrhwKIPzqQjuo7z5LB+XmvMRvMl2hE4AL889BXCLAYwDd1fYKHCerwNvHXSQlEBe61vPGfexTIpQ
fKBu4PpcETgZVeUYW8OTXcr/tPxzyh5mY1zdSTnB27rTauA0Jeo/dGFdDnDlVXpAFWV/hd91Zk/n
5fI9VrkzchapBrhCRmcruEdaxjIbOY3XlTxdDGav0hFKUD+mQHoCXIiZ3PSC8CDhXKNnks3YuhEH
zSm/lFFx7OrqaE13ZpMdG9DAqBKsHC8/NgjIofOzkRUry1Kp8yPGNVelZDPS3dtjGrd2mpJP4j1Y
xRhyHBGfOUsTp8XPkrmx+qlHvGCjKWBK6QMdQz19H8sOgCkCsxvay1cY3k+pfFXmhTzFvvk2rlr5
do10XiAY7cOYcFe0+vYbSD/qeKyS0BhwH+2Zx16AN1wbBiNSZmYpUCFQu9wkt1Y/Csd4GBo4CNHG
8JAR7n0PZlGd37eDtbZL6RrwSH0J0rI4CntLo+8hZjy8xI5ISy5DB+q6R5fXQ4uS0bt3kjXJFHgv
K6bJm2FjzYyzRPoluehfrQFSjUSK5SHrONnDOQz+QdFX/3fFnmeRJVp0PXXq819ThtxAt2RWGfv2
ns8ZriYbINs9sPptgva/4ZU3y9ENbe6iDsklg9LKJDHfWcOMrpZsSvh7u8rv3uoATpVnier8AJqQ
dg9GhTHlK/2LOeGQr3ZTSKvx75MexHL/WpDYpkGm62BophuWaK/9VJDMlm7mXk25qurzwY4BAzYY
vyu6ejZb8tyUWoxh2M2Y1KdqfJ41agxrphZEVxWcVsMsOJRGg2Sjha1uK6XaSCbqZ97RV9/jjtHp
DJwNBGeLxus8niShTO1YXcNCBkRA4RIEQIzZcJslb8SIpgDo5xwNJAj87nFWp4fYowTFoxOPVJuE
cClkcvJF6c9UVvuMLica3zkwObfgTlJza2SpSyUs9XSkc1mIZaL+HSEIabDrYSyckxZXRAjH3pDV
mDqQsUdk4iCwpzUaKJuiZwg8tdWr6oaviKWGQEaLW2t0LiHsM/S3aKm6j04b3tKCogtIjTTH4IVT
9Ypu9iujp1YJ6hvkIK+4Zo+dvZtBV5AG1J9hY4AnsXWccB0PtTj5+kMLsJTmt6m6xxChidWomGdp
D0x+/6oYb9J1WXo2mhVHa637xs7kquBH/ig5XHe8mS3HA3fNBUAPlc6U+1j4DVmejjSmU9x5OXOe
JuJSiio+Y86tty9pMt7LTXLadmtl9rFP1r1VY45nZN+WiqVlYtY7t37UTutR1IXMnrQ0HCHLOdj1
1QGMKMpMAMzvk5ah0uAstYkyGuco0M5Rhztrfg4K/0vlPjXkOGtM2SkNNPiGIQjQzG49AdU/pON4
Klyt2yIy9M1OThUP0tKL96hNdgDXnqRCUIzgtihE8KvABks7DKP76AKZ1Qd6OinSckvF0CePpfWp
yKxPqGzRRYHIDQnbOnpG/RrCmq96bngTpyj71M9L30KRasWPWDWpyrOpSvUcBMUhoY4n25XC2vBE
wObP0nTsTz2QaVAo3GtANODX8LYdEjT18+JoUrQVS4UoZWwEHxHHkh3mf/cDyy61Cb49h86yL2I0
6UzEdv9+Xxu/SibKgMCyVeYDjgl00tF+n8OoeDvQPofZJc3aJclMJ53BOR6I0jumH/StHp1bnZx2
mcv05gA7z34MdBVClv4jRx4G7Nbt/r5syPn1CJNjOTCLTxE6kKu5c+4S3drHktuaAEuiMbmavMgY
IFZm6qqWU0MCdNaOh8J3TTSG2/3omRc5QP/hel1RJ/+XCviPC9Y9FawaPBbVU6WF+lMcQ3wBAyiU
d+GjkP4l8bc+BMUi2bLFYerIcb80/+vQP/V87WYy96WRX+Iuukp2LUerFFUziPaVtx30194l6ZfE
vuJglhs1af6d6Vm3dVodqQqOVRCcK9rlMg/xsPTA6E7HMDtgGg2og2GzZKLLEEgSTXyYq+7BC8g3
cco+GTEpHxJO4CP5GE9136xS/QgsrNWpJg2kN1d6iDSYV72kdnYMLX+bYNcwzvUurakvMCE5AUPE
Mhb8HkQwfAlGEIjmQ9xaT/YUw0tPSGKlaCxK/hJ/DZCM1T3IJMtULbWte/T/LssPFZdJRplTyXG2
4hOH3FSAo0N24NAI12Od7gqb1kxl9RzhI4c+MeYxDEDKSIpjRmA66yTfdUyXN35DHLOMlzGQGqFG
IwWEGhhLWUHIrWTTTo7zJSEPOj6uSYnATkxPuLh1VXr2/kwdm3s24Mb6bqnVMqr2tRk222EC2uYr
0bWhWQfAt9mODkScRmfwXs0OBhQerRpyaoZIMOAMpmEFMmdrPLpenXHEvZ60DpNvjHiQUbSU8C5q
g9tgYmBmi/gMGKB72SySG0vZ4IF4mMoHnQwjAB1SZF/lJHepvy19POaUSSPOhj8KmSxgb8h3m1ve
TsZEMYOHFeIGybONeSFHeQddrk5vPfLIVFLAIGEcp8mjBncPgCujA5qb99VsXWP72W/hHy7jHkSd
9lIk6oxxllGabfJl1bj9Am7uQAeCco1CefLiZxpPe3r0g3DD+QDJMCQHVOc5QZtrPfjhhy9DHbsP
IKgqcGeV01KlLwWo91Ja5b3ZIRHIAnBTuO1RcfYbvmaBYguL/hEWgeyFxrf3snrDno/x9eEMO+pf
76Nl5sG2a7CX7j7wpGLmmRgz64lt4zjWdzSb9G6809DRs0Z0752Twb78USHzUodSjlXyma7HLOOk
ZYgFXfOYB+lR3kuq05B4M+UWvjj2k2FUuDfYcFRqv/RXOLyv7cG6LW3lrgmIT5IrtnRykKt4KvL8
AVXzC/OpI0p7PyZdknaGcZncLNmo65Bsum6BkLhnPKYpIyPVGB/03PmIW4faCbBQiDBJN0HLsopq
pyKeDFaGe7FUSfh93cyG+03KUfloCE3ogcitQmUmpH8LokPGxGpG83RENkN6HRIpSpsXNmF/tOmL
QAXhhKmbz7na4Y3Bb2cEqKVqWioI5YZ+1EbHVZVAQqxdlsYSju2xhv0vgRlr42hdJeEuk76NNBdi
cnizajH20TZZF3/tna8evXo3qPdSVOc8Z1/aHc+0fvmNNAf9HFwTilK5R8BD93QzLpJZtwWlW0EM
jarwSZvTBxxLj+hYXxMCFlbSX/Myey10TV016gtSnjjEIn25X2bjUlOZLAiORJlGLIWTlulf8LO7
XU6ZUqvvZ/j9MmiUckhxi3cHPaflVnY+BCWr7THzkWusKWAC2afG8Eoi8N30a7YH16rOzauXv1QR
Rc3SUMkRI5nhzqOgHzzkLRjtySlvvGU3KCVytHQdpGWxPEorpNaMY/W+n/yjBLqCUcOIvVNJaPj7
82tpKf9yfJmWo4LqYM6HPgFJ96/HV1fLvxqks/DHWAGsGduZXhqRxKC/MA+IIVamdlbDfQQRPq2f
g8HYG1N3gysLcx++8tIykLAnjwlw+5MfQDDCYrmqH8IiuXpZ+g+HrvXvzlyX8tKTuoFx4G9nbsYw
Qw0ygLFhxj4P06M2E18jjSuwNIVBYfXhoAmQm/M6qq+2lx1GiItsCcfc29IgtZcOpn+qFURP067d
dgi26z2nG2fQ0qOR83UJ5vIvAa5+kTI9lirXa6rdvZ12t1XuIBKSHSQqLedX60Fv1amvIh0H3DSJ
Nm2uPcl2U5JsUzvVU6ozzQ1c6yQhYCnOQXiSH1RQdjLjdqm+lm0GveQOyMiz5ynfM48P/funbv5q
XbIkLQ6gHdMxdVujjPxtVhiZ6TB3DVu91c2zVW+dEmhKV1CoyEgIy8bPXvbFtWwKopicjIa4LRM3
G+nUIuw3y+xHMBqwEm5UqbIm/RUJx9c+mM9KzTAmG8Arxh3oQKkHFBmbyqTBZi621EwyXpA5EQno
nCbfZG6Aj9+0bkbUOmK/31ca6Og20aEhANtHCtmE7zSte5n1uQ3J79/fEeMv5ahp2bYBCknzLJcs
VpbcT2ncPHQ1QiYYkqI6nN4a1g4dBkKsXhy6gtDICGPNsXTykwm0S9+9ls74/KOfK60xbcr3dAgP
ckRQe2EzB9bSw2HHc+29KufgFAFEccsVGkUMNqMDw81HDqMFJzAElrUKzde67bEYtdCBlgwwTElS
UFvw4efPMiTXR+bHTI/+YTFof+klSAjgivk+ns6w/7cQEKk1qpaTp66RvPqqKdWJGSiNnWKTdnDh
cpKi3mH0YnnHBgVJTBVekoAzwcKwbA258ibIkn94Gpr3F+AB3wkcKnk19AeH1uGvjwNpFHoqXQq5
u88uXlIcljNGOuquMa77hipZOqsCQMo4Spc0b+lTj3bw5AUvfdl+LtDNdKTNWkz2yZiqYyTa1oN5
kI6INDtn3X4q3MPsEjxyg2ZQpUCDirDV/JEtp9EVX/tNkM8oX4a36rhAXnx54PLrkzs9d/bXpZu8
ZDELsKlX9Ds6sRu/VE6SO7XUHJ40HCX4yD+4cK0ZSrc5ehcErCV9s8EypWIbGpn+qW1pLGpu8+Ap
zmM20MoaE/qeWKCjyWJN8JmXugjA9DuTC1oWxGi5JMm3lgiFa9xty5zQpHe5tFyXNKbLJdQYDWxd
yRiXeYpkYbi2BhrQdEkhVc28zJCbQzYBMjZ0pRUbqVD04xfoUKq0x7nAh5WjASaYIHMot6z4mRQJ
ciZZk+YNX2LQLAkZGNM67R49sxtvsPexHn7uauW27P117o17K2k4Xt2tEflbKctseVBL8zIntRQo
SzylxzBUb4O8gq5NtjuJp1k3GhcbWXSqKA0CxipHmmXpqepA/jqsfValTDQYJ0qLFzddUgIMe65G
UFwtKzmE1ABoYzx1Sr9uQX4tiyaUwUNqhG9T2NxLOz9BYj1vUMZWs2uuDy86okeyjXXps5pqusvT
ClFV7yTjniXDmYwEAUjzR7N6gFKU+Sg92G3GjTLXQ0i1MrDfIf69j7ler7wlt5XzpMK6OiwH9Ikg
SqLnUP8oYHGouHQqjfxZaiNN0GLVlAJIvO3DP2FwDvVAKBODCtFI0Gj/MI421b8U84wkVVPTdAMu
v65pv/Xo6JSmpklTfC1xMI6tH0U9Hy9ZuhQnUgbI7MVKKGqGO8QE9zoCejgLn/BbOkxpcgxZJ2Oe
gxHKDzLJ6tp35ACfLRrPkDKAPxIyK43xXwp6XQZHMrSQdrLsFRlMSZFcqv7TvJJxqMyYTM1eMYNE
6lfVzU2rPod+DT2XN2q3aVx+l5UzMKfq5ldp3NpGeJXBqXwDt9FPIDolnC77FmqWz96Wt7v+qLvt
8GtXo2gU2jqPWnCLYcx0yEcjYgrpWjc5vCwMMN6T2GTKxXjIR4d95UFsLdt5z5rILYbjglnsaeQs
fwmmJ3DaX6aovuDbgzbwKJ2B/CKrODMB6AUUsdrU3C2ls9Qqvuj7d46yLPRyqYFJSDDdRGmmehks
Asfy5JF3alZ2+eoxol5VKTXp23c6wKTvMieQel+2uGuUx4bYOaVArCbcagUrOBTxRYJTEBY3FrjL
JUjJU+tyGqGRszWqh6rqTpod7dM5fe6dSd9KtaSwAJcV4VAesqgRi0IOT9NO6oDCjMzWltJyCYmI
ZIvSszhApxfEpsmN4tcE5++1Ki8EzH7X46yNpAKzVklvw+QxQf+xqd3HmK0qyfQSjLFz36NBeMgk
haJzRuWSYPhHW/6VcR2TFiYTUiPrWfzuKqipsTc8hlrLKFGTUaITpq9svFw0FxwBGcrF6ziMrGra
oVyK76BosrzeVs0n0yCKSdnuuMEF1DM/um/QflU8QuOPYXRFd4WNgfYhYJBuLfcuRrCeWexyn+TY
WWDHiJQ8RQUjzz8xkVz4Ml6QQjKOle9ab9HiraAwyzyQdSFLuVf9l9p7lbRVvtzcMj5DDoL+Z4ys
VfPmMp6RLWIASbRHFc0s7aNEBWYt4IGWIV05HVDde10Aw9go6eua7irW0VxSKtel8tqhuP9R4uq0
DqogVV7kSw+tc67rntaO9QXflsvEMQtuiAMSnwEaneaLdBnUAfqcikow4XY5Ex1En1xf+fjRA7EC
Z+U9yNdPPVnyAp5GUF0DZXGzVF0gwpAfYANM1gmo9QKzRp39oTWhtS8TQ+YpMm9J3PTZrPttNPhb
BvEk7eRWKjIYwFtnV7mvxvtcmi3LisILFVpU/SCDWZlgtXLqLZPLFqappsa3ZUUBI2NgKZIFHeF3
Bkou6IUKOHmp6fBufkbco3bupIiWA0HGRPJ6tSQnIKOfOW+H+FT7YbwSQGhMVwxHItFG5kiXklcW
s4wXXR5ejozR0kwb6HAxYS3t8iJdiaVmD9r4IkdtLr35KdrN8WOCWuEchSVyfBS0snOa/NXMugdU
bs9kS9sY0SMNBUelBS7Mm0rdJm8c13woNtnQ4VBhzK4yubZHVNyaalxpEivkxvmyhJdKc5mPdoZ+
Z+j81oLiRi7ts129uuY3ukjveZHcBL13/82yEHxYSpZ8Nva946G/DwMX/VP0aOL+6zjyxq0JNkLk
83P7BBGNxIsNWDJfsm1hqPjgI+RbopK/6XHaWtHFWLceGi4t1JeN9CJiJ2TvuPBHWS7LiLbsw284
NZQlbykne0NyJPcyYfdhCHnS0GZdaoH/GZbI/0dOTh64pP+1GFwF34u/ODntcK/Pm+/Tz/wQ+Y0/
+SH6HwR1ZOJdA3ShZ+oG2LY/+SH6HzZmTXQZNIor1XbkR3+aOZneH45hqJ6jOjanNuSSf5k5efBD
+M8BiaO5Gj/+7/BD/jIwdUzHkUwGEIIBtM76bWCKiQl8cNiAqNkHwOuw/tA/ABhvIu84sy1yZGt8
+y0ZDp1xDNBT8Pyjbn3t0f6ogCcY0TNbC5r2cc73tfhr4wxbq2+wLFpgRT/d1+NfWRa/owB/+6r2
b92NoFFaIEopxuT9pakPzXzpLTwvDJNO7kEron/4ON36tx9ouh4jDBI+/XdsaDr5WTmlyCLIfWmH
em86aJHw95Rm9awf8oOa0XTdR3WC/OxHXT6PLT4X/cHDyi/Fbfd5qj6yEiCPs5objUbQIQM/pCib
CZDv2xB9QmYb/cEDOpTIGiaoNbzpLUIT3lGpwu04vk1KhcrDJyc6ZMMHRvRkEB9D/WEHz2ijbBiP
bcA8r/g43AVWc1/R1kmApL7p6O5mhyplMoQaBbBFvmg6fozZcywtZMFob8LXqr2po81sf/RjxUkP
U/fNtRBl1T+A/w2joETlvTEUXlWIK2DQctP6H3y7BNaCf+SL1JgfhOgYRQUu0g/cgxTdue5gJIeZ
OGWgA9eHSLr2HxqhSuV9YFUT6rQVX6ME7p8Wb7b7pkfP9BC22RgDR/1QgkPHvzHmGw6O+uhfrfat
sI8K+HYkBxG0c4dxE5dvYYd0oX3vTwDJog8X1jr/CDmdw3irZoeU8oh1aSoweYe3YCSZDA45D8Nw
CLk2yzrA4PJQU1fI4FtT3hR0ZwB/D/ArxaPc/aq18U5emdEdTmf8K+5T/z6ePobyIHtD7mMP5ijc
84kO2apXo871SX7D9N/8cK9wZwzQ/KtW1yBxbwG83/9f9s5kOW5k6dLv0ntcAxAY26w3TOREJqek
REncwCSRhXme8fT9eerve0sstdS9/81KKopMZgZi8PDh+DngNEAyOc+L8UC2f6xPMOFXbkGDBskU
56ZEW9QoDjyvzJhiHDUMZdNEiyzkIQoILLz+6FrgtvGn0XF3uAO8m7b/bsePcgJl/ACN0LkHBEUQ
/KAzTD6QWIK+RXAd7ZWRPvLx1Ct5Y6ZLfW+tBzn+NS+pHln7dvguHx3DTpFZzwk7XsbFq6aIt2xY
M3qfkxOj5xnYmWycvj7pzneMRIKMCnwbEzhIvp2FN2jB0tFYYy14c5By9EIzL5wFVo3vmKTtu5sy
UVeWY/4hX/KPLK6YDJrrSGmj8EzRG7v89+yV0hIvd7ueO156evH1FpD3p9B80eintXqGUHK+sHbp
qad8bhCf0moNMOsFbPuV2YYHBcKRlUgVuwJQqfeSkSeHuf/3pu19lk3GCWyFHnDDpFiq3o0zxjsf
+xHTNgKvq7oX/ptRvcO00XKNubNi+w+f+Cvj5jnMiumRSwJi8S7VOQNunnw45aD4hnoDdoAUrrCm
g3dWnXU6HAS9rw8vPoASGRTQsavePsuXbreP25cCu79ET6t10hAjD0k6r3RbFUseGPp56F/6aT9C
7UD2obPsy6+rcX2pUSYB/Y9P/dW3bwp69tL57E311qZ3n1OL0GzQz4B0ixbCMxtMBuEbSlV5jiSX
0F2ULzbLNp+Fi0i+2bDX2u4c9fTsxuxRKCd+vzTkfdkkfy8FXBYHbQTgugpJkksz0N9SoH3fJNPE
sbvy9GvDo6YIvbWO1CBPGNbkQtPiILNk9EiNQaIUQkFqW5D4evSVnVG0YlIuW6aDvjEkn0EFCPg6
eeUe/3XfpqjSL2f5Lf6VdDcwAbt9sbm8WuTWopKunbMGAV3fo0AkotaUhxTSD/LesmKLBiptoIF+
KujYsMHV2sD0XxKYQUb4I7v8aYUiOqfDAxIJt36ZQt5+fZmDGUnzeLGDMjz3/YvRgX/uiEZf8pDI
LpdhadA79jAK0IbGGbKIGBDwg2stJjxcImh1RrinvWIzR1/lkWQ+InXuIbFRBP9R+sTnuMYZpRU7
YTQe2uMM2rZPNmdIdpzRQDrIjxb9ZayNDWdyhaYwFNEVNiELzVGQ2YUoWw4GU5nyWB4TpA95wBUx
9b04BPwAMFzAjpVvyLCYf4PHLpqT7Z75cavx4KbsTtINrB2LIxPm1S8VcHoZjw7FoAwbn20XttFx
RJzajl89YzsUbHa2Zr3wYIzLyNyjbPdkpgl+Of/Y6/JkpXVmFR3IiZgN+mzrKBBrIVtZJoXhMamy
oXmV79ymFSSRbPcfpknUKm1Oep5L5YF3Rzcggv8dfs4NSeXLU8WAqoeIsgkzyp0pZ49nk3lXyti0
4MLNvSKRKmNnMJcNqvOWdLhkdOzLvwvgcZ2GaWFA8n3590zRos+Hfbm81DPlXFAa2lfi3Ctn/R7W
1zBGlK+TLoypX2XVWkokzH0Tm/K/QdN3Mn/yJKy3fI5swYnaSSBfyKuh6LqKfZ6LfSoThbANCST4
UpAO6l5aTjFfYTBYtYTen4qJRnnQAAUtPzAgWq1eZG7Ez8u4fHVOW1oam4nnZJewCLPz4uRwsDti
fWRzFADFxZZkhgrEPmWYMCVez6G9C1Nqvaex2dc1mhjMychrYOiIbmf2iLzx5S5Yz8Ynq3uRAY+d
LM5wFesonbhn1DQCroIVfh3fgHgOYOjM0cRqywgZbM8ME7nCif5iMla+I8OO/HNpmkHMypa0WMty
6Cgp8pgADsTKy07LOcPyLjM8zJWd0KsRbsW4cbLKjm3V7e0RE8oNJa8Skyp7cUhYVmYVQHwgJ0p2
TgvjC4NFgUXMUas4NRS/J36B5Vhydj9uhyJinAp9x7HQPKihxaD2oFipccDvi0hxwFnXsRSsi2aF
qIrcM5IsXGA7uFLDWQYg7wmv3EHez4L/hDxiwsrbwHBbLzwMOOpIc13RtojgCVSaTFvJ4RttylfJ
C5PDyZCHyOWgTHu5lzMjvJwCeZaBrXq5XrD4spT8jgGjIjDFiaSRvJMYJdnUmoEdXM4VUEHi+4u9
CqNvOcwzQJFkMmW0DF8MWavfeuZfOtG3/EAcALaR0i0xO2vxxKjiBnKGpty07Un8ArFQbK6OdBAk
zLIA7COZSs188SnKcFkPvIQ0byBnB34juc+8sQVBh5fKdV66OtkC47Jn0HPZem4BNhztD5YGS2Ri
gqP6SR5V1otT4XMvyCeISwKMmC0ka063PNqWrC9hEGkE12y2+s7JQCUw8dlpcuEJYh0V/ozBHWI3
e3YBD1dbFpiabu/5X1PtIVHtlrxxIIOSXxymvVzz8ulpogICR6pvH2wN8BXsL9hhHkTmWi4wi/t6
pTyn5yqQh1y5ENHfDZja3DMDmW25L2SPyf0hAAt+JFZxdR6sMCg1dqm77pyI5P96Sx9Eg9wP5FM7
2ceyd2UDsgQymoUPEiPoY9Zl5hFal0tfbKTHPFfcuk2RQ1TFnGeKJtV+L9cnH3hZDiZKLgRuCShy
LmZPrq4fl8aAXy+Xsg1GTu6Zi33le3JVwi0J2zeXNrcRHg/nTu5rjBm/quUmsHcm3ZCrM4TiEL8p
4yhj/JbuJDYQqAYs8LylOkfzC3+zL10OhBwK+X5t87OWLGLD1DBEGO8mJw90nHjSaJtnto/NB1Un
2UvcXvLJ4iaQJoKuEZPCFS0PInYtQzbOwo7JHc6HyeqwYOIkieH4vUekpMj4ziHyHAeYge0aujJ0
iZv/5hCZMdl1PXLRAgBPJx4hdpspkbukT5P92H6hYwxzbK8nbArmXS4HOV4ON5Esq3yt48RcjlzH
1TWcfYqSRUoaF8so+0zOstycTJCLJjlz8fuHMJxfRPc8hec6rgMKl9r2u6cYZzWMjgWzm+gQM60t
EKcvpbd33Ys7woLRrCQ+JveoPKUmJ8lF6RZbFrIp9Re5zHgZF3D9qrnnIeLe5YU4PGLG3Za7FbMk
9zSxAx9jLtD3mS+y8HanLmdmjSioxTs1dnuuTnk5zTXiLkwFh565kT9iCMSt4YNIpgbugnfJBuJi
lAtEfiKGH7splmJiFHJ9cuJpXr9YejGfF9OCTcgzGqO2s/5N3qHEuFcurTlsKfFthk6HpoFj65zF
xbo8NS8TH4lLGreFr7i18XvbrXgxYkXF5MvVcJmpH3tObl+TtLimcfJ/3NvKuTM9tv6Pe0BcebH9
PfRVclGKeRS7JuaQlBQAh9cWUajGfuF8iTeM7YP8DwgYG4nnk5MqAmLyB1KfFNphhzhZQP/4yvLO
HBsxliEdyxguDpBYI9e6jIdGjAB9icJ9kMhBncW0i1mpsaoMlzu8Sq2rQp3EOPHrHax3Ooip9iTP
SIVOvqklT3LByFpOXnaQ200uBD4eeyDLLyaAX/n9tv3VptVNX/asaSnlv4NjZOhijiFcK+I/cmXy
nxhuMYR8qjh0v/+4XwXQHqrDtuXRnqkTSf98SFCdjDxU+y6fJ/ssIv/CjmeryRLgrYtrhH4FV00c
NN21WtBwxCQx9V51j3/ATS0RDLPMSi7can8xd78f5K/mBIJbWHhI3Qj46ecxxtQprCxUk5xTcT/7
aCd3ulyMLD/zcvm4/06Df1jqt//1P75XQ9m3y/ktSqry70ltEsR/W5d/5MGv39p3WfDLL/w7DU4G
hv0qjbwKQI2Ltf13GtykzQ6aJNgMTJLQAo3/TxocHBZoUzIiBiVH/ac0uOGY5GwNCziMAqH0/5MG
/+cWIqz3qGlCkWQyvHfHahji3vandLqqyjcQicjUrp4QKYi6qH+5h/42Nf9PqWyfgSsoKZTLMXbe
QYuyuTPSZg7hHUxPq0lkdb+Oz4v5Ohc3Iw3cv/8w4z1cwbX4NKGgguXgF0AmuHcbzdCRuJOrK1+f
o4NW36cFha0WjgrnTa6YwTx21lMH2WlZXeelsXN0XGEEeIhSfj8c2/hHtsvWdRtoiGebkKi472sO
JmoDi5YK+ZmzPrX6iUofQ4MLpY0RMphQ5Pou12MTUvfrToZPEAITBPLDD21fwmka3mbrt0QzqU46
3tEodYiV1DW1vWtK5o+N7dwpbcBHdu7z1vm2ROVpJfJsKpOSqP9IbDtm7XM2LnSqfeiGvwwulgaN
3UaZIpe3KUGgKjL9+psSRXlq49X4TaJrZGOucOtIX+dJjCLH80BWNOzvF8AQBQGgYfVBCr+VNo40
HeDN4nTm3tEcUI2EfxCj2aXcmewquP4gDl9BAiE5SdQgzxDzmwvAYnqoUwdBVHy3vGq3ElRfvD6u
2DDVriz1ijIELDgrJQOCXLgtl2FA9acPYm5QDeoOzwCazkP5NsQH8ys5vhbn2aRHxHUP1hSM9Osg
SD50904qDbHaVYLb6Cc0mlQXrwWusKvFeLap2bNUCDASe6JDL6ER/QA2Aqn8i3YS2ghEwPg1WaHn
DomNSJI2zyuyHjJ/UXWP8U28BcQ9QHo+Sq35oXcQq5lySNaXS5ThLcgCMuNe9pysSKrqOxO1YALR
Gr8C+SOyxs88c5g90FEkGZEe6l8zerPm47w85xG1Vh5dnBnRwfU7qumdc1WPXOc4NElkXbUSQsE/
zmWcTDhAXS4gpI2pQVS2N6ZXADv0F1HKfq0J6i/x7qJvI5ZChmDBaDUlglxUdM4jjWP2m2IcAgQy
ILiCZiKvaNmGh1oF1Du2nqUdTC99lMeV0GUNo20GyXBC608h3g8EgZP2CuAEj2oC7zies+YRMuAW
NssQovA5VkECH1vY3NdQhTvITZTl60hIgsJO4MIQvnrSQXWvtDvxrVi9knVaiOPW7llbXwzE7ceS
nWg0WyN6g9oAuBWO+VM3sU1Yly6m8IwInTLYqvi0PtwmKNNtJD6Vn11SKrxO1iEh/BkbAvfh3JX3
GifSgRJ1AZJBqEXLx2wSLaPToUXwIxawyK3wwbJNXPK+OskxmGZhXkdGJ2m3oZfdVBDxw/nq1yFI
N1ImUxE0hYZfR0bHP8sTGumbxACdxTQjhBgC5dARypLkgtVHeyATfa5BhwvqmzPbmjwPCQUbknG5
8BdEpuuUo5C+tWziottrE+KWPGUyvhnV3m5eZxZWh648IcSVMIypFKLlIqdYBaFPSYwS4pJ2kI1W
bn2HiAwcVW0Aqkm4YZ6xaNBMrB9rqLuMFs6ioYBIY/6oKor8mXULRwNynLy1ae7tpAhorKT6G5j1
YYXw3We88lPdqLc1Bx9On6kmiGB71rbajOZbtsL3nL8kEcCUeg4Usm9j82wY86Ye2l1evcIRRlKY
hnDorA16/8gTzY+u9WSwXFWo7+KIQU1vZt9vXIL1tkCjhCA9YZXijkxVs09TeFCXdt8lDprT5CvY
lz6uLuMbnOwRl++oN8TvmJCRvjFkQS9hTckMSWtdQ8whbl+NzJrTvImf65JpNF/S7CuCp5u6anZ5
6X0rW+vapoVtHTBDGLyw9sRxJhczx59zgtW0wALy5nJQOQcgXuEXw2lmSHI7GVAiWQREivydbWDA
nOzQsoe19BkQWdeRVCSesTmLefOKQupVOD8383PLIUqwpWbxJokK1z2mDNaa0CHTTfqhgfTHJOpG
LNjsXDXzMZ5BoWgR6s405OGrpuQuOlhZXItrcSJyWqA8a0WY7r4Zop3fmDuwPbDbxxRFdXLF8P7t
uiTatZRY206DKt5EWASFuskizPDy7rPvaMFA7cwlfTe7LAoiJMlSHEyyzShlXSXFm44enSTmFxZF
MTGFS5IJzmjz3EqQM93TRUqobwc1mgxTtBUblLHGE+C6PnKOJkqBiH1g3ppgtmlW4QJCAv6ychk2
zLkGx34JV4ANX1V+tO+T9jhb80GH63ama2Fp/S+1jYR2b52GIqyvrEy2drS/3P//7T//wX+GyPN3
MJK3Fka15e8Ot/zCD/fZsP/F5vdoHPU9vFQD9/SH82z/yyPukXiQZg9LOhb+7Tvb/I4kaVAGx022
IRL9D4TE/ZcprKOuspX0pVL7+z/wlv/yXWFn/T7/T+Auv/BlTXGO/5MOIuTSEdEwLGqXcJl6tnrn
zK4uMAnVr8lmgODbD3MzJilE7lCruSK7FQ2qjUo7UPN0BKECve6hiUGtOwP8Ghn6URVq16SI+9FG
49yqho4ky0jjE8Q/DZdCbW4v/3STMNsP7fQKlUJ3vzaoo/aT01MBUce/TfwvHugS1L57IFf3pTAK
baqjrHcBpTvR2MGFlmzK2v2qrVZ448tfdu0Hnj98pnkbpZfFzW4WU+sCvw/HUxhVJGOQ17tCU2Xc
enlySHr/RPv++EGvquUeGRZof0vwZXlo7WvDpgtmHV3yDbF3UrRmnhwazU+CFzk0sVPtDCeabouk
AqhgFvuYBo+H3z/mO3olWTcl8RZBFxAjASL9HDdXNA1btAzCyVJP9k1TN1q7RXn5te3GdJ8k/YiE
GMK14G5ukkJZ3J0LhOJ+pD4OodveU6+mr6OYb/s5Phi1v9wllk5j/gD02V7vvdo0DkOhzQ+pW7Rg
0R0Y8OMZbb88XJnMEBesQRx8AP4W6CjsfKvtfWkdHTOM7sfC1g5Zhfa0v5BOaCr9rR4jA55mZ4Ak
eiwPExJFtlOWd91d6jrcnJNfwTkP+87gqnk7mv14A37+pp5aCJHiEoGYwXJu5tDHA8+j6HM3Og6K
xamxu/wT2TKQrAge3cVwNN54U2ERKg1Q9dfaMVPOpyHRayANfaiOHMc7DdrsjYYrQunbyk52Nv7X
X4nR/TCY//cD9nN0+mOh4C0kfDbpTtLVu4Xqra7uagfynFkh7twqPTvldc7HJyMVF+1Aug1hHPTD
bsE1AiVN0/VG17i9YEFRh3iZvwLPd0n8V9UdlFA0ko6LftbDRt2OnXOrpeS+PNkDiab5G+S9E4jf
kMhcPG54L+mMGzdT647O3j8V182fU8mXR2NfW8Tc5JgUAf3Pe7CecKlHrUOaRVfgq1RUN2SOC8RS
3HAfN4Z94wI33c+WW4QAJRf6Cgsq8UasnGut6+tNXYcrDR0JInuVXwWzyWFxPPNzgTjOnT7Z6jSb
XX7yteUPmTjjF0N3Tch+TZ2lcYAG/Dz0Ua/ypiGO3ZA2DBCtdY6jlebPU1UpKlLeTd0vOGo2YZy3
1NGNPeMZFfGfWoLeAfguM4g7QQbFtMjP2e4769vN09wPeprhtjf+vs9HDzhe3qMPZ32k4RnMCgK3
p1i+WvSy2Xdl/SlOhOLFc598+zHWRv+68iz/+vIVcmbhj68ixx0CYwQQPELZQwkWqo7RYX3QMUYl
nCTSn9A6v5pRC0ZIODwd6ILVu4w8pHNA6WsDIRetXrb9nI03vTp3eWJcX/4xyKG+fLVWVXtoq245
JLJH/vPXumIzlpSOmyZJvN3lrsjbCKnL9qa0oKOhe+UPdvRXG4ETz71nuBDO0Cb380aoh155C4ox
oOcVda2IZIANbHxM0Z6JRjTk8ih9LVoDBQwCi71jUXLM/nBnGWIDfr6z6AcD7IchZw9Y74057TqD
kytKaMJ2tFub6LvtZUZglpQAsPP6yY/Mhl5aE/3RJnlw42b8w/IZ/zRTwp+pQMh4FyL0d/MwLkkx
QEuTE77k9k1s9Aptlry6TdIcZJUe3niV8IqpbL/AOXSTgOwf1fRoNaW6QgqQdHo83zoI28BkOt7o
8BEuV+gpZX8g6/7FVNHRQ6rYdh1cH8eVbfi38lWpOtMz6xkZQBgA4F9S7i2tmeu12ckeGZpT445+
YPWDBb35U1sZ8fXvb96Lafh5sdgnfLRtWzou2nuDDqFuVjYmxCtrezDgTn6a43oTW/pzlmfNFyct
qeQ3pDuqofu4OLG5dejEP9q2qBwUsDJ2WbnLPLSww9Inw+0hfQvCKyZOnautj5WV0iwF5945613r
bmlwtI6m3fU72945tV99dkeHUtSCsOzlQi/GxQ20rPpkZnRW6c5q3ZktKYBk7rLtxQzPTt/d/H4a
3uUBxXQBOCb7SVqSWdDtd6arD40ZwvUInjlRd+2+lkPq7aI6cQPEOwhiHXKDbVnAELT423wgEo7o
lLpJcgCcLYKqquiK68wGBTt36iDO7lN3M+Z/LLqY/zxcLl6Sp5sGPhOcE+8GmnlQEfbhAht3eh03
1CPxSyf9DvU2/U65/a2/xOPRHvLrYey67eLoH4y2VB8N8J5r3ubX7mhUxKMRcs/hGt3qvbqGd9U9
AujSyUPE/h88Blz7d8bApS6Lu0DTqg+8+91410W34pl7/Idn1zd6sncmMzq1qiGRlfqfpx7dIdb7
Lm/Hv36/qj8nmy+LigapgbPKhQQPl4ztb6fLKUIrTa1BFnXw9yqdSCCvSos2nRpQlzZ1Tr2Ocvnv
P/UXjoRL5oU6lU8EgrP07u7oyy7q55qPhQxc/wbXGJpiLamWwUFwKy52sOies7noAEDTkjQpvdu0
2rgfxgbyVb2t7I1Z2P0uT9ZvtdNkyE21xf2QQazVhWH/pCNYQmou/8OwfzFZNClZZObhhf6nKWoM
D/Ixye6qQs93UTKCoE/y266HW641i/iw5pMX/GGqZCp+sj60aRFL4nNhrk2+/HmFBhf90ZUpRH3J
wFgbX4Zm6KEOmh99tEoTJG83hVsZZPo8ersjSNuT4jr06EtRHknb0ssfej19grP9m59J6QDd97UI
PytEJeCn0/YDDdBtmqFmHsa0nNr2H7a3w176xzOYBjhZnEab7gXdfbfLUpan99uYVLmF37h41mM7
Z/XeS7TdsKbc94gcb8I4Rs0nMW9HcKYLSPDzuLOg3AyitTFp1t/qqii3lg1m1NHQHl5D8mojQklB
s4SnOLadTWwU6y4p0e3tFSw6jtcEk4cGuBG1j+tKGGuP/k5Vhn+LX30cjTLfdZb2ZtfIaBjJVnM0
ep+q7Cbze4BftndGlYlppBQOwQQk/ccq1a4zMDrHLiRZ0y9mvzXzsN9QD2qRRED1r78ZbCGI0bt4
z8VxpbT0rqBj4MYYPo8O6WWUrWEBGn0RwF7VpkFybrJ6Evs0SnX+9JE8HLq5dfzW1WpXwaR8VeJz
ByA4kOvQhr+cCa8EzbT7vLiyOn/Zwq5wM9UaNMMfPVjanh4J5eptNdVI9voJKacudwIvMgJ9Xouj
MskHe0TmQe5/jfSZjD23XjBSsb3WqdvE1gTIoNQgl5ucz7BWaduuZ/el7rYw0vKY87GtaJlZq/EA
x1r9hHb17aRU+uhCGk7pWHUB5JafYA+KNsPidNsM/ul4LnZDhZ5C6pq0FFDSgBEAJBbKJfvOqK/H
CnqddHhE33IA2W7VV3kbglwQ8u3J1IctsrrUKOp64AosiBr7cav586e0WL7NMQy+UzGEgVamE0uL
8XK/tovatnNubmcEMJAQX6+9GORAPtuk/65XP2tuTFO7mxFW2kQjbSoKmDw6C+YWAuvv2TSfwr6a
7yGcWm494EVts3zrSjMJUA/exHnuAuKFwsaJNwXRHdgImDKGVEPltfzahzhui7aGQY0s9WyG8bGb
k3tomR30OvHM8QlJtuDWXHVt513Xw3Ft4ZFGoph9Hcc3CajKjdt+zmI1Izvrvw5wdNwj0444By0q
e/Y/1QGvrDeDed1GxvUQoskZ++qNFloQLj6N4Fl5M9x4PenDKVseq3ZEVsrnDeglfATjSFJ5bL7F
pLNtWkWuV/3NAStBZ2tGx20W0zA3s8XhpP7UROQ92yGMN3Adbkz23nGifQ02EBqdexBQQiy/FuiZ
KluC1e5gJ8kmgtQM8AGhfFHW36OUufc5yVdmDoleCdbnKoWuagfnhIY0mdr0Q9RurYG3SfIBtdRZ
m8BGld+LpaErnKRqDcHN3h6G69rklAN/0HfaSvZYy8d1H/b0pzfgLTdNi7pT3xfTIRkepza56Trs
iQ+33nbY2l1sHiig7pvVWPe1mz0Nxapv47hQQX4sTNJUWlajtjAXxzabkZ43vfGQQNSK8u4El0Ss
ki0016TYh7Gi7FFdwen4Wrg0CqEAksbV1iD4v1pWdztm7LTZjJ9z+HauXKdqA/y84hpjvwS5bs/k
AGrqMVOHKiF1k9YxyOr6+pOiqMG9r5ExN2AeLNCHgFhlgm72e9j76IY6r+QKAcB5+ocGi7RBOhcy
+iJzYPJHsiExws0I9gX18/Ypw8Ds08zVj976RTfQPVNp+Y3iGzUOC6Z735oDgRSnbQhvo9WB4hyd
D3G5xDcZlRknEf6h1shgHj8i9BPSG9zA+AOR2EyxYzfp1OdMUQZJrAY2WR3GEOQlXn0yEHWBJGdX
Uv9yygd0bq6HJP9gVsckjr4UKgQBMrqwNtDm4pVw27eaRm2uDmJ4XegYcrtt6k9NkLSINPdWDtck
NYi4Vp9bxRcaG7cQjUofDm40Or73Yikqjuca9UcEgKW4OiEyRNpwmyz116VO0R6qp+Fk9YDdOpqH
4ml9gdIgTrNmk2WoxDWdgyRNMSYPS6c9FC1Kmo0OoLTxKeW6s/bF85uDV9XWA2QNSPfmXCCw6tGi
HJvH2lzTa4J7WF/tdOBeSM6doZ/C0vO3Tmt/7tPFvWd9sYMrYP6YtKRrZ5/1ifJ9On3J+855rPMq
D1QMG55WUQqd6bMZQFEF06h/Ql0dFWCDgrM1rpvQRgIxz8+aE4f7NCbfsmrZk97T8OxBDgXn/bLz
SGfCLRV/wMl7K1yve5w7+9SH7aGzE2Pnjo25NQdkTasWhSM/Fwbgoiooq7e0HQkcDcVZahSVawbO
GglVOkhgrzeh3bXyT6P9CHXGvrBpukGz6jjFbndsK4oYQ00l1o+RbKNlnY7t7GmucnSUmmSEFieD
u2OIvkMRDtvsWAz7yn2xNVRy4m4kS3gqBnrNYtOEvq6Cty9K73W7vLecDKHrIX+1/Fo9kt8jqag5
wbIkX2vZGg3ixtzo1MoH3f4SRwoCOzM5+sZwGtIUIlE7uuOqPLYA5uregr9uij7HBiTZeaWmbQn/
Nn0gtwXEZycUwr4SBdjBMGRt0MzTdY7y8qmz9TvMVHHuUEZpTMbVgmU1zPZUF9qnmOZpgm06s8OE
l7k75augR7PvkM3GIUvaddNa06bPJo06IcWsOsHnhSb1UNZ1ciRjeGvkdrFz3LIMMs05ZUNY7Y2W
HKqooatI/w7Cm3Z0/LVZgccsoIumETT91C+NhtQ138dWfDUq/d40/Hkbg1KMbWhV2/JraS3jsa80
+vsbyuDwWLY1Reey3mZdN21Dg2plQcf31lqTNDB1d2e4c3cPq0LMNl/MvdVo45aer+8LyvVX0+xT
IF8AKJikijnI5ke7GOGw4yidqLH7V3ATgOdazEM1VF9N7a+8H71N0aEdmy+j2k4aJA8wI3bkfum8
0dPb1Qi5VymRWTNMFr6MMh/s4lEb6KVWpzox1RduPKTbxxQ3ohmDyQWBajnEmbiCQV9RmR5KfpdM
37ZW0zVEAPCpOkguf5jSovzWjtVTScAJhp9273xA4hCbFW2j66rOP5fKeMoyHVBRtY9oyp43CCIe
2tE52mb6BnXpAWTo16j7OOt2tIvVYakXzNviwQMHYT8FaW+DhDmVTBuKnjDo49bmDijsoCFNvI0j
zLye3YCqEu7eCnM3U8J1wzO6HsuVBaYGkv5DM7ODQdfED2aTwVDJ/m+MctyWNi0wnedDbzXf+zHs
uYNhLgeztVBWNKLvPfqpgaK3KYqa+zKnvRKGyxN+2ks6FWrrdPWtiqYvYzsY5JbyY9Q2A8gSfNPW
jjbzyJp2/bTTEwe/s0eVe/00WMthqmk7NOb+r8Fav/lpDHEI3qaNbP3V9DUsMrQysynbzla/5Rpz
toOaHkoNCimtpiO2du/9hpYke4qf2kE/0OuAJrAeBoVdA2ZofPWJKPGDCSgigxHnplZOFCy6s5/W
bermXxBDwruSmrM2pbdqNveF7g63bhd+seVI5KZxhzEt91miodluRyZxUf8wDkW07VrnXCLLCsq7
+mglZnMU8l7T1B+mFHKzwfaCtvXKG71e8ZPg7MHRnurkgJHVqC2r5WyYZACWRJ+CBYoYr/OPKcze
wWrZ4TWKtxqSoPuUYnexqP4JaSWYgTWo4nPbpLSW+luVal+ybNbvK+PgDKihR9B1nJzWQVkSY4KA
ZrZJYTcYSKnMecHpiA9VA0NkPgaxDfCEELp6MjoRv6x37QNJX+hzE0rfi9HvJv7MOh0frrZ+mCzr
22xo9yqtrxyY/5p+OIaq8Tad4JJtzLzR9X9FMBDp6RtNJpbe3aEXRViDP2gOFpyo0HqYOoS904Go
5AEx2qu6+WCn8OAL6Drvkn2JtraTLjdTYbyQExMP7Svw8OEqe1aj+7hk+D4jytEmWZKhr/HglXZe
kvhWQXBEwy/wd5AYG3RNYRc2/T1cqgBOkcyiQw9mbNqKG/yqQS+N6y7sPxGUZCO8DRqh1FUeAa6Z
pxCtEH+9GQvjuvRT4jWfHuXZrvZT3L20aUMX8oAEeabQYcKLmezr3M7VVsG0ANwnhSWqnG7CzmZX
QeoMCgcIk4y0qhBz9TnToxkH05ABk7ZRK11CyHrbcOcs5jmmKbhM93qZPOSQDIGCQNi211/jSj1W
nYH2uOdlGwvR1kNpoOdFxo47+gvFVmuTDVUIgDr+OI2B6SSU6qM6pFPFhZjOetMz+5uuz8h66ICW
jBRmsEqbryBeuiXyQeK78RvwI8ljYaNaryfjFoZXSA7LT3kWfuRkQOTi6F8S1/tmDXaQmeZni5kt
8MTiQusQhUs/OlF4B1MkrdYJFDqVKKajOV9a0x4Ouij6RGy5tM0L3HVfkrp+7HsH3p62Dbzeaq4z
L+oDAqPkCE8QjKLrc44QbZGZt03tIjFk0pZuNUCHLHXtto1xu4iO7YqgrYE+jxKF20K/cHWhemuY
94mo4Naih+uIMu4qGrltCc1pYcI6Lvq5mijpaiDF0O15pi29tnfJSovfMOofQgR4K1HiBe6NSIMZ
/1Um4RJoyPUuJrq9XkEbuAkVK4K+ixHBShuj70F0d82du7PMDvVf0QF2RBG4xOlzqnWjjz7SvnCY
N532BRrGdFsgJwwNzrZQ7B3sXFhZnzJkh13RH+a+vlvcBscXqhtyd4QeIaGABnAunwEJDqJkvPjJ
vlBPpmt2B0LwJwX/4AAB0AZFXlSQFUvjRsm80UUjuQS/FBWdfoyRT16QUU7GW65u56KtLCrLNXLL
puguZ6LAHCPFXLYajStlsCLRrIlWM6Lx6XZUAFSmrB8o/LTHynLOTUGvBlLPdn0AS+ttiTqZvGw6
uNFNKNrQNSLRtCC4m1XkZPIyOXsZCaXIdJ8WasoHR1SmFzfHSorytI2RKUSLGvL3+JMl+tQQndNa
IprVjqhX2/l66w1wByA6rgVYTZ1ICbXr1QWZJurXooMdiyJ2hTR2JhrZZoZa9iS62bEJ+Kjz6LGD
CAmSH9HXrkPJmWvjgzUeYlHgnkWLOzwmLsrcQOwplYxbGDt8QmDUuzVkvDvkvDXR9bYR+G4Q+g5b
vCVLpL+RAHeRAm9FExyPvwbPxl8IuZQA09y3Cglx7bySLN3XoizekNUYUBK98lWC0oiH8rgPpsqb
XDR3kCbP0NaORau8QbR8AuCZiYq5JXrm+v/m6rx2G1eibftFBJjDqyVRybKc0wvRbruZQzFUsfj1
d9AbF+fgvBCS7L1bZqhaa64ZEEZvyo7bCH90LIzX3POJAPTKIgk9IxI9DWkX9EDiw5y5H+6am76m
I4sqeRUg25tgYqfBFx0af3VxLW4Uf81fp4Y7jKbv3kyywsO0GYMTxgpxsOa2OwS4lwS5z8rZFGuy
ez9jye1Mtr8XxL67hHqkBjnwyZoIDy33LV8z4o01LX5ac+P977AX+LkRSBMPpQOpSxZkzNdkiK2p
84wU3401h95cE+kxoHgMBRn1osN6D1kO5IEvXIbWbLa2IEWOZHsCEbaRDNjcUGixqqBEKI2jWDGk
ZlSXrK7BM1bXCw+URfUhDSpZVXkRS9eAxmhuBSv7qVIuuMTadkb9d5QC9k1B8uk42V5W9kC/6383
A5wF1fBnTQWWG0X6Ws1hviEXksVsZqOqg9LcEdX1SSYZC5F11L7eL7PBMpC8Zst4mdpqH8rgzCzr
i5oG1mFXvuKpdB7riqszcQmd7C20mExmnrhVnwyUaX+9pt1nRrvrSArChsEi21t0qHRZpALCYbdD
EB6LsPsCMzimIyEmzMfnLTwTNlEjsig+jHLXizDZOB4nJFFTnEPb5dpit92yKGq7gE7cApPDeaDR
6yZ0Ywt0mqp8GZZ655R0wl7XHLVYe4dVVo8BJAZVRrDJSU2dfW/A1MkC410GOxb0HJEZ7BuLBSub
O4PU9Y7CN1lIFeq3tQP6V3lGfTC1gxMhFalMUAcviEuIZe3FdpnmG9MxdkFjPVWRlZ5y22+Ynk49
lEAKvlkuryrI/o2++wY+gngbxaWtMHGIfPRj2FrSqhkbhqMR+0n9XaUS6w6AuwCD5I1aCZ4DLmyD
naF/cH9YUwVQIhcNto59NelYKw0J1/FsWh7xOil8MBrmtdweUWQWN/UyuRSO3qONm0aVDcOxSeRe
ZO5j3iQ/hlYtIq0muPFsaIDGFG4yezw1OqTQSalyTHCLyiG+va9neCU9jNhsVQuv10PADjYGQnvm
eXpUlsj2kSWesa5oTrR66Vnqatd32HaUyUiIvTudZd4U+InbJSJlovvy3Lj68yW3IUZLcpl2RZLv
1NRgqjoay87TFDBKBxG3GjfmqAaCw4An1aoZw/msNKLHGb8/QeyoEQbdcc4/+ibLbtNm2Pmj2Ntz
nbBAEO60WPpUl8ZbVL754nlarfyqxX0ILAXIQhZR67XHWs1vEHyQPva6PbbC2PazcyQemU/S/p2e
skA/mWGKIvoX0Ttk72VU69l4WRLjCwo1RG1V7JbRVLh34mBXDESR5WnQx83cHqoAd60hO4CJC/rx
8UXQjXWeGk5BK2uWBRkHTcmCZ5vgJ8JGTPgWkbZywq4iIkFi2wUgf8VkEkga0VRGyb4y8TmxXfgM
YVJcGMeUmzbjmSLa827sxjenz75tD7t938FjrxaOf8wrb+vN0LdxfOasZHdGPTy1CTb2EfymYnlx
vPYS2RWXP3GWu6UdxCZt5yxWyorDwb0bCCfbOXVC9p/yI7R6MBZav/vbaJ0dyHOLgwQvbDhTyLQJ
WBWw7k2BmkC4+BDOlHomuG5jSYgzUPEXePJxhbn23pLTrW9/zK4wN9pa0C5ygWDjLtexWRHJyPg7
UiuIGkLeUrfhmjSvNp1cCyaBjKuKsJushXw3L0lFsqWHboGuDFTAjLhVunnaUMucjb68jgt8YMyY
jwVNOQP+CKvJwjVvaEsfjRKoxxPVjtWF1rtuDIZIjBwxcGO6XOKQl2F2UrnyBSxLoUPx9N40rQAl
af3XyPinRDM+GO6acWp3dBI1djR+iXzPuPIoUidp4HXu31CN4d5HELFzByva5F+6Xr5brsBGWFrf
iDUVPF8td1xvPtqL2rdqeQ5aWPSZHI9uAoG4wo5ya6dJul3sghaOvmAcMdtpzT/2Gs5YRwjRyRE7
A2NSIzVswB1pNIaG6jw54K1zJx/TTsemstqDLOdwp9uoA4FFop5kikd2qPbEvuG6q5ZqX/hjRtwB
7VgYDBdgi3YfmOrLiGC559mC5Rz3lA5cscFREFt6P/ymsWK1dp1LXxXGvojmb6a/9RPiX/IC2KuG
rmALcFma+tKzX31QX4k8eaxGlNTJvAPNDY/a6h4nMfI7VXVCHPPkjbjnhx1Igsz0ObDT70j1LzLE
SjW3jRPMQOjfE/r07gcZLbBk++aG1MVZ8oq15PdgGJ+OVsPGSJI29oeznoNpn/JncCJhPbmjt8RZ
CB2GfQ5LpJDWu2sA/lrPIdrFAuhKiTpburiQDBmntCnjFr9ZT7r12VqIubBnfwcB5E8j6BJsrBl8
7jiFf36Sty7OxQnPr67vJgsaUNht2NAffXqRTcedKsfnpZBxlpXRiVVtb+RY86rssRLraHq17wsT
22LiMfz0hnUZEkxmFQGhuRhPYjFvu4YLVNn4cIfQoJJs+a70XdDXgjt9YuurLeRLJpnlfvfGg0Q9
UP2QY17yrQV1QcrGl0E73FrhysmJK68bNzJgZNFH2t9avfsyYu9Az8WKxFY9yuRCrvfPMhTjhvTE
bw0akXTFCoY6l2Uq7zunR5aUGftmwYPGKgAde2Jfkcd4t908x2afRreubKKtJfjqzfwmR8EAcUTq
YE/ww2oelY0zDbEpg12vx+/K6F6heR/KqEhxQ0xPztW0j3P0HYiOvyMhYx23X0L74kRZj8nkvk8J
K3PHOQBtPGnuW4/rVWjHxIoDbr1Wzp05fwZB6+BMvMp6o2Qr5S6qPL75/KdhUEwQ8obIMeJBppHg
Ef3X1SP9MNh9F7qvo+3d2cninxhkEHCUYTDdQnQsi8McFClq8hrbrbVU7RdO8hpBKevhWmbqX+iw
SLWGNaDpGB89B0Z/g5itkG8w2NutDzEGs+HnLCQ7VnPcNBbhl4tGzKVCWqaAHA0yuQdCOUqyCZw6
2jIq7TctEQ/baDB3sw/UGWbXyMfwkauK/ZqlYsutEIp5g7sVRfjU+T1AS6R2WdBPKLgqnKUSERGt
GZhbhQbW1KN9q9jPOhycqYgbc+fVw1uyt4fsc7AMtXdzpAF2KVVc5Pi6D0n9JGZn2brAXRtFr2fN
ZbLxve7VKRESYA/BFtCSkCcMBPnll91HFEUdi42hochUOJPTKqLhErU4ioJhPswn7k8fy2y8eXe4
/NISZf19Yw/NbnTMZINe6g3E1d3bQQo46gXlzqIB3yTtdwVmfBgAjW8UDdqN3XXxMjJkQW5HmEwf
Fy233mjIKz5swVYHgJeoJMiA70xu/8b+E1DSbV1SaEg8olxhcROAIfLdU6z5ZPt5W9Movv2F6YHX
KXUzdPUZLIhSsQ/ZkGmO1zwgZCTA26N97mrmVNWY81WIGpHpJM4u7BTGjWXKrJpQCkuQOYM344mL
/lcP1REmN6FQBa3QVGyzlOQQzyFoq8K4sF0Ai0cF9aIikmOxxCasPaZPg/tPuSTQVxWqmMk/2G10
nGbV7/oM1KrY6oF2dqKnvbFPtcJxSUvFf4bIzaV/8FwjwMWN2GR70CQhGac06UFYdLbVVYGIBzAr
cMory8GWaOBgY7ZLzbnjrhygBgTECwAFHFCk214akZ5qYEmD3RtoMyBBtDDiNN5T2pI6DF8nI7mG
xK9CLTLjuh3aHTRIKio7snZiJmen6ibmRRFshzYYbzO229zo2gN9JdGO7h1goiZ8VBEQAczvd8U2
19PfmWlyA4al9Lc1sor0No3DPKNUbWhte8dZZ9kXu0rVjTJx/EBN+U6S/WtSOOewz/8Vkf0WaA0W
Z2P4Fwl1FC1OMIZotmq2kIAt3pNKMHAPsoSuLQ9ILMZXXhrRDdNIapTgCHH7MrveqgIyTzx0+WaU
BY9LSxZeWgxvQNAP2ONdZ7DxG1O9JlibbRMWYxw54BGKmToB1d8OGDTah4NiStj+9b3iBCGARz0I
bgvYPQBPek/KwJOk8GwqdvFFltEO4OPjjxkaOJ/M7p7UZVx5O0yRtVk8523yoH3xJ+8R1xYJcU4+
Og7YRxNsPdd+YHTnE6oa0jc188wrgoGzbHn3NOlCWRv+lQ3NuJfK4yyjbyHXKPnhrR8Sa1fl7nvH
KrKzEaFtE5FcxWpORBudWg+YRIVbSSNeWC3toTxQF6d59ZYMdXcK2389vT8JNM8mhulHr2heTIlL
dh56t7iNPluR8Q777NRJG+mhx8LcDADscvYpP+v5QbfDxe5N/1DiHbHFme6C/ThKwGdZUZ0w44U7
XyJW4HSSNk6UvfsAyOWfkhR7HZ0SmIHrDRo4nQHZLDdlOP2MWkFlKKJHuwA1c6qa1GVZQrMYsa3g
CVdG/VTY/U+YpuaWCcGuD9x91gA6DIMp8LTldiPwhS0Mv7XB7/fp7PkAkgVbtL3cRMvyEGjJXduU
/s5Wf7zSrnem0Z6tivCgqKQ+bXXx0Zbjg0zadjtwrWIjwaq7JYBt0L+tTbp1WoyNBjDWwOnddRQH
aUD3T5b5KJDleU1/GIfmZajLLV2Hw3KcnDXM6U3Uc/7CnNqjb0F11pnUzYSy/djV8jVgJgBUVGMl
2iiWQ9qBGSbgTRHKIzqY/Lk1zb1Za9iFzUMyMHKyLPHH7wAS2waCmuf1qPSw6yE6AP2ovfy1s2/J
qIOsYcqo2kWb3D2Rjr7rCmgeyB4hw1AsW499EhwKsF4qDQRp/cy4MDRvJW0eytEVV8y/S1Leb0AV
2BbKnHQEXOKX4aGb6YD84OI19T08OFg9Nq1qr2/oAfYYvu+jDD+wafQPi8msRFNwNUn+XnQDHSO4
VeRW4G9B0BCaemxE8DlZ9Ge9tfzxgrhO+r/I/UmDxWNzO5T6FnrMvKXrJLy9AM+uDP2S9tqMSwaH
Qka3UzJ27NRwXl2jvivn4ExywVMxMM+PAB1uxqS8eMAlB9fPT7Wbr+7vThW3TG0LB/lb1e/JfBL7
ViL8G0qYPfx7xB6eXYK3Shd8zRvEqyR/fZcZbGfYNC1sEF6Aq0gqg9PQfeeu3rZUWMwuvFeqwmyH
cZJeDfSO80Qe5tBh5VVCIiElIcMapalvSKvA2l1KmBxDvyedz43bpH/w3ZlI5cSODWj4nOTrsMaq
+xOo3dD+0WNhMfVhHauK7GXypXFiDybCDHGMBZAmQb77oXYu2uA580BGuiqE1x8+2/nfobQeLdWO
LC0kabjoSjMCrfZMj3+yLCmIG1bvY8O1luztA/1k7DfFn8e6DinVAuex08bGT8jargj6leb0sqgC
GsQrtM22jmgiJHobIyagId+1Q9Pspo52eEpu7QTMzGF61IfuoYpwPe0cY5OLIbjJQu3vckSwSz19
1k6HWpnpzI0Yx69UQUeCFsbt+h1IIKF+DNy7hXYnH4pbP1MnCnGyNOzR22VV/loW5p80Kusbz7B+
FHEIN56yZ9waSL8yugXtC4Q4N2pYxNhOC62TOJjbd42q2ESG3wcj0ZCigaNY9f/AenxZPQqzOJUz
9Z8bso9jQhG3ISSFJWoAWJh+3phT8zEFzYNrydiXRb6bBOODEpe+xnOTnbReljDc+sIhAKmrVnM2
UK80YlxjQ8Gb6NTtGjNyq7d/zESP7+VC6PBuSDBJSQ33KdesP5i1bqU3vU5F9S5KygfmBs9duRhw
kCAez8jgwGNAbCkvMj9I917x4QRr8IVffgYzlJIcRA+M4dUMO4Y+LN5Y8LBs1r2xGQpy5hvPwu6r
AVZomcRTbFXlprOrQ+/kf8lA+Glhb04FeU+jBxVucoo36VT6ftrBEZ7PyWjNmAEHxVZG4q1fPAKf
kqbaGn4NnxAigV07K/3I2Xa0Uesj8q/Lu3erRDRFCut9KkHpyarel0I+zZjUbmcHmwR4RKj8jYHr
ODyYcxfrel3AjBLbtHb6SaKA+SOEnuMQOnszH1ghoZJtba0/osU8m1VwG/JlLjMOiuT3Bh+Ytnf7
qdMnM/T21vwdtq53hmX0JRYXe8OoFVtzcYgYcsKdkkTHGQN1PW6Jj7ZG4zvqv3hBO2DqXDgJKDmT
EXHDrhwH1PCbOROElnTIwYkRHjfzZBBjbc5fVpasEw/9R5m+v1mgV26A1WL2Tb0pbOor5C47oxjk
vZYPrdmPOycJEqIXxF9rFK9m9ZX787BxfDmx4mkoDGoEv2EuVbdw7AooA60FdQrLiHyd4AHE5Wcr
SKo9ihyY8sLZa4+LWnhtsw7Q/V3kdMc0sr+ImCpPgxku943fmPfSyR5ay3rFDSUjhkQ1T7O3PJOU
XjECM11Ym+pUD+TRWBHaBCL1ruRCDSDBMHQIL8TGoR5OogexnRPnOmXqqTTxJW4W4wNDr4e2yvaL
t3RbZymZdKF2SrxM3C0l1gs2+7f0oo8w8TMEfx20PJqaGJ+no0l6Osi4E9fCm442+BO4LsxiDzuo
OfQmJlNS7FOzaYDAa/864+NCrNmDZYCNuqlOGbSL4bXlwiI7HG6XQt/BVy4fcHCJGVifTcbK5ywa
8NY2C+rX5c0QQGZmplMuORStxAeXTeblJ6AsnwvjiYS2Wzlm1OshqG6YOyfTKyD1BMGlWZSxaXMo
GKXnPVZzEW1ayM64cPg3Uqf9cSH5G9LcgvWkF/ps3viAhO58nQP9WU3WZbYRLE7F8jaoSNyGjPI3
mHYdx9z+6oNlS4S1ffAJcGgFCKtTVM4GCdMfz0QmF0Bs2wiVPk6Awr2hdtz40AGbW7G0+YYFNDu7
5V8pWeBFUF2DyHRZgwuSKGw9blHq9/Y9zM9kB0B4XJwy2/TXmZL4ZIX5ePI6KTeMna8w+FfMFYeE
wgPj9PgLC1ZSlVwto4AHLkIsAHB8apdqujTzeIHpDd/FrTE4jPZtplsI9w1SPvcwlPJihk15nRZx
8FTwME6YcKvSKU9m38fWuFx7ozfPyOFJrQaRp65MTnU3B/ibM1fvMJUA9gJQINsetmP0VCSfsy7H
U32o+/5o5umzGKNHZ80MascIfJWxRz8tB7GksAW0d9+QCN/Z49GCf6ULfQ1dGSfJoPdo8sQxMsDN
xtJ7qwH/b0p8xE6jUZUHgRvYjIu1qsNpV3e582LZJFGpoMn+lV3s+tM7sGWNw0sUntVMqSZV/U9F
ebo1C4STNryTG7cmc6UZxX0/C/tgGXncBLBJcyXgpVBabWsCvzYZGG1nrPYLCmJy5CV/52U5TbrO
7lvCUHgsMv8w6X3Amf0Je+sx7F08Dpbh0WLo+zg5GOiEZA+cft8S4qE2cw1V3Eta42ynJmTvNuVS
l6hDuzox73FAGi6dme3V0Fn303r473MnuO+CSZ97J0Tt4hLAoqNuui3a4pAuRCTXYs6ePBFlTxFh
2kAwdr4XQeAdqKAyC+ODur3rWlofK9MRKTC8DWYzjcnGyTYsQIbNo6ZZVaPywrrt3P0exgCwKHRT
YG8GQbfd9NKohLI3zYbrnOczXEGne1wtM1wcLZw5TM9GEi6vSNH+tHaT3P2+qyDvyaROH9RobsZV
bVIm6soG7t7lYCXP2Ezjte6T+/37w9xNm2NB5HbjRhS1vfc0+kv7hJEic1zvKe3YmmtB7E6Rbxt0
pY+Ok1iPZled3dRr70wrq47JQKp8Vg/uHjsYMtNNb77vn+qeaagiLDYbMV1CHNR8AIM/SyWC7dQl
UTyRxQ0O7mYb0rnEkX0fePtX5Q5drSA1HEfHRnTzeVhnmr+HUmmmm6LzjsVAuv2qyDSV29/q9fD7
9vdQT+7FDLAQ4UYCGyyajV970Ska0TLf/IrHhDAYQwfJ307p/sH+8H2vfJiSqH8gxyLaF2p1fvnQ
NpZUI1AqfP73uXMN1isxnVRW5u+5SeUYjhKexpDdayrHHX/3EPueqs54BjXwTbsvRfr7nUDZ8TJY
/RfZSeVdoJeINJNIbtxF0TUH2WvNXOEs2zCBTh76D/C115/8HsQwuOeqmt5g536bsNie9QRIY4W+
8yqqvNmOjP7uq06tfsvmC+ma1UaG0O0QgLWxCyiwghavbZjCMUNEh52nFPoGL9Zlia4NgMIV9IBA
o2tgtdEVsdy4ownC7FWYzhnRlHP2s945z/70HWYOELIHcBHY4jnXWXtnBX17N0wFqW1TdK774zhg
ATTqLIsx7xsefw9D2Z6auQOjNqvxcR4SVD1hvqsTMtxhc7kfVbNHCag/EQkacYOW9b+PS+q7AMaY
Z5gPvVXZ97kGjIpm3J5xZEm2S8QzBT8LEx/hcsMgxNgYgI4v4RpcbJREJnRlBnmhhC6zlBvY4+mt
aOryPUpOIQKto9mK6rXomv4oEc48Gkt+RiRI6mRtMFAJ5u5Y+SoWkVc8GkESxNnkzIwIO6pHhqTs
CVBp4ITiVZMNb5bXRP/AaXuFgEmZNVuAFcjzWhZgALi6vBDZfi2F/wNY4RIAiUuTsjDb+X3SqLe8
p9WZzLWmp6Cou2vbzTH1s3U2oAMJTJN5+XtwShcxuq4QPRRltJ+TNyML7Se6/OzFnkNk3gSiYd3a
kEWv5K4KUS8r1RMh2lyzTH27wk7PoZynHakA9alrx7+myaynHKgOsRlw7Fs9PdeRP60aFUr5YBSx
3bf65CqvuLXncV8H7v3AjkoIhu/s+f8NB3dS0xPMwBsjw/fFjdLL76HUTfbfq6ZV362J7MAfLHxB
S5F/oc2CV8ra+lg7hXWS4zxQnDvpfQWCyHT8j4I/821GDUspsM6TDy1x71um3KOILQ6/67AdhPUp
RTV205uVGzeIv3dGnt6lvfQeUXum9zD4f2bIK3cqG6NdSny2AYHvHAys0GYkffqJYE+lWu8NTf+W
zxLGa2sm+9/FQa2rwqK4iIzeYwtGjmcCsKPO6B8Cry83co6GE3YB8EuL/hUzG0hMEQV92+b5e2Jm
eSwyofaGL/P3IA8/vKqtY28N9vY6PZzTuhvOzvoqEzmO61Z5n9LuM6vuPoIgG/fQ7d04CuAeDhoX
kTJkjjiNyoSv6NSPvwcncN8M2LHn33foiHic02xbsPT99wuoGJZ9aPwdEodJKrv2ndHtSfIarm5S
DVc/JycpKd2fTjQno27/1l02MbbO85cxm1cPBPnYGylR7vwnZwMJ/jbsi5nqAGBIdabzZbpMFILK
+vZSCPRNXkJiF+587+K6cyc1kxkzWj1Qdb+NqlnuROH+q8jXwgScgeIG42GMv8aKSjfoibKz4Df2
XQLCztAuHtjfwXIdInaleWnWg12CVWG2zUtXNRmp4GAcv2+jempi5po+pAw8UuTSZYy0m+okvVV0
FXQ4nVoFHByR7MljKzdNH8LYWV07ZpQYTzZE6BvsGxm/raJkqe38/PsrcgoI6PJhqXA7tP4b2Olb
G9rDVxu2z4RZFgwBLr4zZU+OK6wD5m/VJgoSjIwgGu0WD1Tnd5WDMwGfoo8xvpZllz3aY1MdsAvz
idCJVrsGBx/04V5llT4DlOO9lA5quP3vpZplXFqzgyYyg382lRZWgNo6LBmpYFZLTW4lGN81NZzi
rvKs18oIWWlZN0uHEqsxy300BI8MJgpUYMwOmxq4dIgCZkW4h+W5V+yo9/wnDUxzB/vvEiV9t2e9
djepXU733lyclMmOIEd1qKTX7srWyHaO+WEW/XRHpJo33PnsOduw67+K0Tb2xjLMGxGG0y1pZP7W
80xyd2hxgmh+dSLRHMoKgbVlVy8QQnAquy8MjUl4oxegWNLpaxrOndMg0454/O6nySKlxgPfHZlg
62CCIjNk4lQz0icBaDy1yv4hx4KRru+YZ9jwJpE18CUst76TxlwTs0tlUhb90Z7h22Ggbu3bdMpv
fw+20Zxlls/7giWG4U4yxFoW71ZFEGADFw70Ftyf+tEipwZgncB7dh2XbBxr2bA0/fQoa/aLyq+F
V7KBeN51cQTTZ5u0H2mGN0NVJbvehJ1u40jyoMNm75jqQr067x1f7Qq4yZcycLl0rHMO7Fw1WcVL
X44HBS3+o0o9RVRoAA+PMW8ww0VU+ZgQ3Cq7CxoB89jOHdFySzfcCbmmilS6fM7UCqVVlnfXTPBs
DWN+a4BGvhrX/u/F+onRAoLmKVINhH1WvMABPMDuisjrnB8n5GeQ1eFKjouqMEdBmRfIML0Zatt+
iXz+BlEmT5DkY01T0HXvHSbd54FueuN3nX6fXfMokYtmsJAWRJ2huvRF8DalQAN0AfOF+hZnvLyf
SE4oMYqw1od4rLyn2Zq9J9c6uR6u8+UQvLrIxugggyfHz2sAG2YRtSW6e2R6H9hLnupcps+jb4/X
bkQHx1349HtArfKgSsM949cUwi9MIWT/n+Lxt4L8/QzKZADh4EdIq3tAzYkaMS/rv6UMD36Zl/HY
qzF25tWs2stfs5VZHFmcZTaR5DYfrcCJMxvTCX9tACTLxV1pjl+21XJZV8uC30OimbPraN440lHX
Wfd+XLirR54WHvHyqt5FWHZaVpCdex3IQ+oTbdqA6zFfqseDXpcsUs2nC+ufh4DhlJnjrZokfQhz
tLsszaxLBEcnwTfms1gGPJq5LDtmLsOhGhq9zSGgfwrLOvpVGb3UQ7Ecmyn/arz2YhfswqaU1tUO
DYbXGQBGMeo7NLDRXs8L46/GNgkvnPQmCXN2wECkx9/KsjOy+VrgJcDDpviHJzBAH378PSYP412o
8FhNLSrBGtrRcTSBWu1JjzRCiHx031GCrWZIJfeftDJiIA2Ys0NrtlixifbiCRGbrtCn33dWOZ0i
syovWjwB0QT3xWQnD0ZgPM2Qt+08CpgBLAwSvcK677Fr30Xl5G/F+vb3s0iyZSi5ipL16rdVdcI6
T8XIS9qVP52tm73LQIuIWg6t77cnxTfIslDcDuPVyDBZhJjpnvU0WrCePAsuazifo44BrMA7i+TL
yTnCGeLe75IZB7pJN2+cHubhrf7Mi8zjKa2aYyIVw1CfYbLyV3WY33qQYMfgufCJCAHR+6TxwR4y
lGArFVQhjL/SS26WuPaGY5ZdAhzI6kHlH02PusK0GsiaZr0fiX8+9LY/PHUm9njIXO2t10EQMlqy
b/POPc1o7phJhrfj4pfBDfBgFufDjJiGsIPrMpwTlJOvjkDaXUn9OTiIu9LO18fMm90Hv4tecmSr
OA8sEWLmyb97q6MI0oTlMXhcPF9dwIzv9JgjV598bPrKJPiBkdjEk5PaZwRt7xCRoGxUsoghsdGu
ShwZvWExb7SbiOMwIRXvwwolq+XYflx7d9GULj9uRSZ6Naf5HWdlZDwuzAMS2PsmcNOLhX1uvCRW
s2vhZcSZXwVngcIEqCZa1ghe/emMTOsj7UzXkonUNZDFo6um6U/bJXeWLrtPz5Js5EQjPc5uheVI
pfVtkwBNJKFn71OSC2hxO3Of4lsStyqarr+vcOeR1yxanpGhqVMrgDsDv8ATYF33hsVWt3X/TpKv
eyeAAA+eL/+lBe9+sYDfz6UyvX2W+WiedSOYyUFnMlvm0txDGGjA8mkGhHr//0eGktHOxDIFZXtg
n1yIeL/OKMa6wvy+cnJH7nFieB26VJ//57DI7n+/HUoyiuWEe89/v5LDjuoiQdrEilX8frXfb+qv
Y5KMdPXt7w+mnGLQsnRxViI5i3aRn5bDOlUisGLYU+Z7nI6zc9KP+nbye0b8qHlgQOmHpUrmh3oR
21ZM2TUZZUd2/J9WjOIhtfn57HicSgMD2/UXvTWdYkCRFJMSX55CTOg2TnYvGNTftushbwJIcf/z
voYBGPnV1UAM/8fCXR/tRz88jBHo5iyHDmYuDKwlW3bY8X2blvuc5chvJdtonNvqSCjWBzwZxPou
3JTQNIPN6tusnCLmdmaVjjyyAe08jwEPjobvPBV8yzR9mOxMPg/G/Jkzohj7BJagiFM2tAt20O+M
2419Nu/GLnAvkV+ke0yNwo1LzgPj6k3nlsahrmbrWdsS3RsDZFG7MOPmyo9V197S36ylWEFbVjbL
0VKc+dBtP1Uz4xtF33FIxxFCud9bN3M6frVJpR6bYiLYt6iOpl2Fu01tQKiGuZOj4zGms9lSLUYh
ZGgzX5JbB1+x22juabfrEuc/3kGkOiC4fU0CqCb4h3hblf8/xs6suXHkzKJ/ZaLf4cnEjgi3H0iC
q0hRu6peEFqxA4l9+fVzUPZMuNsTnomwu6MslUyRQOJb7j2XwnUY1DGtw6tqsIorGWkbnblfVHXz
SWGsy0W87SpElWKEwlA7UeObyr2t7BmITEn6ozO/uBbrQMtgP5jUR8Zs34ZgoW1m5NZZbfis8kxy
5o+bqe3QUDptujHCsWLxX4+0FPa2NUcPA45DEguy1ZZ53Brjq77O0OLUW6obpOgR3nKNhXaSHbOI
uMZ2MXNFRXntZH6KGqaUZE80vtKrfRGm707XXMl2bLXEI+yneolxCN+JBh6o159dq3LWvc3MikcY
fgitPFQMHwAJoFXqglU94dhHlt6j2hLDU7esUMwGGZBOHbVpMvITk9k6sj2dVyECwaVZX4tqGh5p
HK8hZL1lesZEXQwPZskepZYxZh7NE+1+pPoIxxsrQcWEBdU9xTNPLEtjlFZnrT/XZHQPXWac0/il
LvPnanaZSwjUaZWw/CYmD8IOw/uqYrFLBs0yTjoxh77tAvwCpXSHo5vzOMclA91xMn2O7uXqNAiB
aftNQHD9ni5GQBOXX5W1sy2kZGPTGjdlXhzmqmClDe+KOEh1bXIk0VrYnoOm/iib+E3D3rjuwqHY
k2Rl0oCHLoLlMV43YMrHJMas0Ne1308DKNgoIUUn3qIArmhs8o9w9k6dilH0o4tEDRlga4iQBeQp
V+Osu0Qvfdv99MUDnpGBbn2ptyp3X0emZHihmL3Xk33OxBBv0gAZFeZXnkbmjFmrSmiJbV6l+BGG
0DNwClw7FiYLPvgn6M8Jhefgj3KmyA/rcY2gKDggWPG1qvusOqHuWJ7yA6fphPJjTZnkYgYgDKKq
5ua4XEGFlhy1qnYOXYZ6syA0s+b2R20bWuAWhinvyQaP8G53rEtkBUkzlROacUQhi1P5yR30uzEV
xW6Kqx99MSUwgYGOmG3QbdDolpug2xa6615gJ7J77Gw8Xbq31ZX48FpGGqyG6a+GDKpm2u+x3ufb
OUz9rpaXiA/S1/IoWbtARXBbwFPorOYtrcARImNH8zK/1Hq5g5DO6OS5J8V+j87QQ2SkTN/rigdr
sJpDnoSXtK8gqvRQmxuTFbmTsgpknrpRmcm52D9IPSCHa7DB2Y+vZtudvD7fDXV56Jucx3+bSzQg
fb0aE4ypARqCxEP9JdyBUA0ky3fhwWyjfBdr5JVW/TgDS4u+A+xSRyRTxaZrMAy7Q+H3kTAOqUDe
QdPmM6AztuFAMm3XYuvNjMdonDX2o/ZWL2sUNJHe+fbYY34VNPmxtVWmd+57bWePOZu6dogZDAXX
Sslgcf1YyN7YmNCtXib3UQuoih8gbeBY9xqcf97zNHT5KizwermDvbY9QiQF7VnjnUzbbPdhgwG4
ZAfOnc1DPNZIsPHstcrC+SjD6JANSAukhDsxEjy/HmvY+FkZoVCaUHhbxEa6wfCGaIbsSNe8U4Za
h0PosWtqcSHo7OxwlQRw+V3w/1rsZ3lD54otoEN+NY06MimjSvaZbmQ4zzgQUXkhAMS3nCAb4Bjj
xKC6tGOQtTkXhENPwk0y4R+YwvbUttZ5AuJ61rt+mwCvD/XuufcM5oEav62pwERU5SVIB3MjHWvc
6oVewHeKcTwuI/2+ZDeUNQZO74FNrp21dMgs7tYcF3g8qCfQVuKV61Ao2WF6jHpV3bC8e22n/jQV
gUa4uXpz2cVUBWfd8kzcpIy4Ndym7LHrEIkf6SzGjzxN7tIIH1pHGDw1wXtr2ixwlFtuHNW9BwPK
63wqTmzNd9PQPBhufDS1kAAey6y2U3vEaYqidGLyDCPEO3l195jmzms5RaBE+0fVVBFSFwslUeaw
JmrVnTvPuj9rbKP6XH1nQeYniRb4qex1DrpNpU24DWuMFoyE9nkBcYBlMTXdtCxHaHPK2LltB4fI
+r4Cq50uOgqyEAYmzfJqIY8lZnkmAX5gaZqMW8fScTGYyc4rJT5YjmWae42nEk5PYNt5Q3a9XgXZ
Scafk4ESR8PR0RdLMKSjs4HH9lHOgj/Z15yTdxMP0jh5UIyRiGDqx5e5nawJIRwFc+HR49SIWvOW
laqJoh55fm34yg5fsggNbeg+xRpV6cjsjNskGA9FyIdCOdaMbEvLiACvjHIy8XAGm6nxFVvMnS4K
+vg5OVHq2nDJI8TfUG95/N03VU1HG+OZyC0feBgiMFitgoEMiwD05rFbVQiCo86PZXVIyyHkXpQM
xjMQPtrwUlpV/dLoxWPWmQ9Rp7HO7gH8FpqBZzS8jXI58ySbTl2BgtlK2KG7U3suzFydqUctfIxe
c9CwU2nYFtHqLsvSd2NIKDkg7ADu6AJK/vJdiVndVRKDXpv0MD9C0s2GgkFmVuR+v/THRtDCV7Bd
v5Xo4y19fPdieQ+7/NJbjTyExvizhnXcpZ6xdyL5037QwaJdndFD9WDDMqIn5ckj72bk5hunsu60
VF+N+WyxlgVREd/oak6PFUHMSBdi32B0ts4Ca3HUY6+MOnGFzbJXb61da7c8jHFfWrAAIgIpAklb
oGp7h+oc5dsVpCshCwlu6Sl4Vu1wmioHir3FQziXzQe30mefvqZuW/uZBuA4HAAowLy+ZIg4scqt
k6DvuBkaHMA6w968rNlap/7skTkl0TZvTLcDqa9G0vkYhg6D960X2kve4P2vzWZaj2awYJ9YB/UW
I1q8jt6m0zvsNE1zE3dxt6ntrscs13/3nAanDC2TMnoAAoLt+xCiZ9caFFadcSxbfTcX4mGwOKbs
IHAXGJDjx5ji8fNTrxlujfdGro0UWRnKbGOnIczz7BFFMoQxFGnFtkwL86TM5E1qPD7B9swTLYop
XlsdzEVi3gZJ9IwjOtlaC5xHmM0matI9Rz9CMpulkIlZTbMwek1bk6T5Zf5yZIgpMQYOazML6208
EZoWatFx8niuthgj1jS/H2p2kV7UbJhjV39DLijJtehuxRQ5GLBACNoQwLPBdxN2kZpAGzz290PG
nWnnJJdTHbmwC2LvybPWPKkUxTGiwOitzyykzEn/PAQg8/NyPGRl/9NtCASA5huy0lnTXlW8EDTn
QW4ekP7kK0axEKez4IfqfkCKXIyT/M7OHDAR6fVT0cAnqnWFMA1xJ9i0mXO4NHZ5PweHPp4f0L8g
uou918TVvttiLrdJ7IKfgXodJAg+VOL+mOyUliu/t4NoUdGSWjGl2aE2stvea74Z7j5FnJ6YEYNg
W51qVWo3lQ16IlM/gGXve4tkjd6D32F1RM8pKg8x3vdqbrdNTqpPnE+YHuMdLGm5xQKQY99DKJKi
B3Ii+y1GZbjJgojBR//UzeBJCTWp0SQw2+jCyLqZEbGGqsYCU2cwjqfyLTMwcBIK/jLAQFERBO2n
GVl+MSFMnLSjWxy0ypU70yl1fCLly+TIuwrPSI+28tTO6SvsPUnnwSLTm+Z6pVcWH6Us8cjhnWNK
P290Mla5bRobUbKb8hlF7rnpi9tKs7Gy2OqJGmYbaC2bN8fltuWT84vxCXLWsPD63tAJ6Pdm3L+H
Gg5e4SCjjA0OcE7IQ9YTtEOkKZkHS02sW8q4cwr3h9vkKBOb2zhvGd/nbbArNYcdRiZ+2uOnYK6c
SPslkdhfDc99r0u1Abv7i231OFRLSpAePrpyaA+4DVkeDFjCZnu5FRq/6WlRtdw4uGJ6AKCwAnZ7
DXjWrpNFdTi0xjq2wwcLBzFyLkCCMkVETaeiWiSKU5Anm8EYrG1J0Zw5UE/MEJ1r3de7LuMGnCf8
DkhP8RQmOElajEt9GCHdbp1vObvHqcseOqVjZWmsS4e6QDJVxAIdgokD8g14x76xT7xf245t0yrh
IQcCg+5Qs6jxPZS+etlhnS/NbS9pYrq0JL7SUj5e8gfNxWGHvYztO4q+mtkslZuATyCRMOkG1JIy
RoLF7NBO+mHj5kj+MfzmHtQRLcDKOownrCsbPv0fsQd/ZuySN62rdkEIXdDBkMZi4YmloO+Q5Y6C
CwW1mt/pcAnxDGb+fp0dbQa93SbkAyFOdCXI0BBW/Da0+E7S+Bg1hD9X9CuO1iBKzdIPCD/uSkGc
U1V08dobbu6d05U/9A7nFlvUKxnyb14m6RVb1LLdvJ1rRO7sKt7zsTqGaXfTmITsjE1/hoJBjaxX
D7Nm+qZWoh2X/UuIG2U1JcF3PI/7NOJscnUuFnzG0MUJKFEvg2eeAwKJVhGpYRSpN11vhltzIOPE
SD+cKPZ7dTNrD6JmVKTrBUU9ovIxvVeDd5MZwXHugXVaXfnYWM5z3iD2mUdK1+VVV1n7ZANEyBkn
xR+Mx22kSTrUJ618ViNtTWU+aV2L57BkXKKLYSc90pNIJ9iBDmFlFLYlAphVO7L/cPXiPpqmYcPz
4Qg53K/Mg0edFPLpbgQihv3Uzs8yr4ut4DmJd8/I7yb2ddz5vqr6fDUtBwhkmIRSwVwZNXHKBYqE
rcJZD9MOBpvIsNYV1pMW4fxkhLbyWjIOK07smw6spVHANXQEVdpUMZnMF09YhrXzbGotSTQKy3gb
KgbPjrqOHlrUqureVKS9MBWotkE5CnauhGg5jyj2AQ50fEoYL0ih4rQoYI+BDg/rdYd3brFRFah0
I7PZM069RU/0uehtQogS28KwQONpSBydPvSpN3TEExgZSZV5nrvuEX0HwDSnIG4zv8mi4DaseB45
4t2Ivp2wSTbdklAU5dElZQ0MhOSV7fVATtZl0LsbOBZPhiDsaRjtte5wO2E4WuYz3gdZNOkqqfG7
1biL4dbqLChd6HPs5Bxpc9nL+M7AA8RsYdi5k3g37fZxxO1AYqeWMDPWzPI+CmGnpFGEareAsCHq
/N3VGm8/FBYxB5Z812JWMylr5o018Zt6g/nJGEatAgMXUZDUqy6ncXTY03ApebwN5cDzhgq00O7J
BcN7FhclgVD0d1LOoLxjzIj9Om+1GI1w8KoLHApEwfUr5Vh+gNz6lrqR7Ln+3FfmXstJvci8g+sw
O1fDj7wWtzoyyQ1yyQs4i6vRTRsmS4+mhzMuhiNCu1z4yuqxOtoataGEA6i7OWcf6JB1Y7OktAuk
Wq2hbz91WIy+a0CFqTKUy91ERjJlpj4jP3FkfYltkGJO2O2njOqdGnLCy6y8tSTrNa7ZVjKbtkeU
jBSPj3NYfGJUYTia9JjPMkmBw36/BdBlwvqiGMu+rNl6k1n7SFMHi2FIiOLSb4K6wWCs4eSxaf7w
6tYQQrjqNca0qzznNhPglibCjC8ZTVHJ/gLAmpIG776jMTNzdrjzPLwd10xo33Nxn0Kw3A0m4mJ3
iJmntnR5SkvuEiQEk9syJLB7gkonc9MUxtVRxQfLArWx+ughRL4YAibnEIr9do7CleeGxqGBs5I0
zkvdpT8V+r2JheYmd/QzaV1fZofKZjjHWHaHAZAQfCXPr0vQNy4yJTGiB46xY4OYgwg5qYCKJ3ps
PMtci4Ibsewdqhn7XtetyK87KA2RGz/HQZGe2tJSWy+GDyoGh2lidRt7BCYaYT756cwFmRHnMQQ4
OiYAJEWlfbABVfz4vRZZ+8Jro3Nl5XwkAc/jOBg20PTY2EzZ2hwCf5y55ygYDrMXsk/SXHaGafci
8jK8QU0FworqBdKgXHg/1qiTesWqvHa0q43y4IjMekFTNpziXeytDe+ZeK3CB2dSrMqF11N5P6Ia
2S2NA6Ps0fpCxU+iFE/XDXf7FoURoe9CbTWlmrU9M+ycPYzlPdskgBOSb629N5PMMyMur7DXK8zi
KKaB20K0xL7nc8bDy0F0mgV5DAeNZz0+rL0u+32FC2mdOgEma3Ezu/p9ATSBrEVvF6Gp4GU7A5oi
o1/iCFYFdAYIEhTNiH04+mzXPFvN8JIbFPJdviSDI7+lhWEWMMWMtirX+0T0BBamqk90o8UxL6dH
Bn+Kmah+A3r3hyom1tv1Qcmpv5a1dhzkueLeyRqX9LZZwLZbbtem88aj6Azfkh3Pmy56DsUxMNun
YeTqr7NquXovkZ4/WxGYtLZxSGGzBOzKNHbPeHz6lcSZ5FN8PZftIODQTlvLnl9DU2eyYAfbvrPu
HRmi7SP9os9BgbqiP86aOGlufSm0nvA7wf44mWi5BFPqeMCSMVFiT1ibCeiJrrkt3oOenprj6sgt
gBbU7M6yK+91oZc3eR/u6c3zFSOAW1klb5ZRsRnT2gWLc4c9QS2vtmXQeUyRKvitFwouVmdTspC7
wD+OMDdr73VBbeO5PmIkjwcuIWG1BIwFy9SangbHbQ/4EQJUausEGsym0SnyuizkoLYTc2N11tnG
XQBcs2SObD/WT1pSLH4edwRend+IDiWQ1vVcauHo157FdncEeR46gE/yNNsnhLIt/62b9JJUrn5O
Melv5jRFe4xMBXO7foc4zEXoPv4kJsFi/7gFAeYXkTlSSnJv6xaLypGhJSMTztPUyvyhrRm5aJC7
qobmJEi39G479LRXa9a+i6T0Sx2kJw+bBP+dsywRolPu/mgLLT7UDcgvUD4rXQuhgzoo7I3IO6OG
j1gs80kzEt3qNj4JYRdYPnPBO+eK4m42+2hN2OtMBYufW0UMI5ywounu0LNjqDC2PflKwdxeJnxS
ViEUaLHmpYQt7wfxIi3Sjm3rnPRx9MOaX1IILAiJ1OZj1RjoS/Wd67ThnevSLlYxJVbCs/7NtIzb
Mexocvs7cNT1ITLck7ZUvYDR522PxXyltcPVG+PMnxtzjxepu8RcWknFZL1vIXmHIjpIU35PM/Ia
afXrURMtT1V1E4qWIZENTdhj0qC367QMP+3GDmDggUwxud83ZVu/IwdhOJewwJpPpulaxw4rNal2
V6JoXxagNAFPpuSpY5jOuG4vERFTa4t/7OZW7vsmfW7cULxSAYZ4MIJrbevdhTZ+uCk8KvOsTp9Z
6opz6o7u0VsAQubwYFjqLR+wf471J6QaC2lAcwtDmG2HAHsZh1F4Y3aveia1GzOqzgCj7V3SRGwV
lOLw1olYTDmCvQkXhjNjGUtjpDMJ3PXptexZ3kQN8UwJyt6NVGzZC6M8F/eibdNDkfablp0OnS3Y
IVSz826c9NIXBHVxrpC8SvBOMwJlgOJ5KrP6yyj6AlvJEC0sJRyTEP18V3iPMayTpsp5BplavRcu
zglUJb43UNn1pvmgYnMXm463rcZ45zF2VFNp3WaQOh64twDHNq+1hpI5Y2AqfR2lpFd+jRz7umB0
YUnJJnCgP+i0DmFkMXK+BqyRq9BiEwpqAOTue9pVz6r3zkb/7ihxaTA7h1OVv9qg22jHBvpXs+zZ
c1fzmxEyWTDjLUilaa23/cg4pD/qMIRPqfUctXZytMLSXldgV9Yt/rIxYSIC3jXDIQrIY4IRNWGN
aRk1uUr6cVP748QxIqbQ2cgourOS5AEMub2rbYSeI4aIrGWg6YR4q6u6frGHJtrwdlJ3puqkkQ2+
/LtJIvNhCOEiLM4aUyQ+IWffGrWcTVPn6/NNw3ZoV+rObVl7lyFkICz7yTjFvTkfAJowHwZtA3Uh
BFXW1o9ja1J/tmmyG2692SgOfVn+GDLhSznoFyzM+kb8Ql1a1HY9eBaMShuOK1CweJp2qsFZEubV
NfW68hlK5c9wIw3AmbRBCGAZModq5snQPUWOh82QK4o++90O4U61S3MdcVRGkjQdW4/OEsD5unWG
tX4kD4vmYgIRZmPiIISRXZaMb2OLwsGqZbjm4f2V2s7PoEquqSyL7cQyAo5q9SiZvCFyyNZwDw6h
YMdGDUDbY+jgXTxfo2JnLjMeWZDY9aMTLFCBCZsCBADoMg2S/GljtZOJax2whaan29GsH+3sy60G
85a5WofMMp6Jq0c4UJ4H4V4Rzt5YRlxtm+JTCc/aNt0ipeEoySnzMPJxmlllyTYlU8yBg2sytD/H
UD4Vls0IktY3S50bDT9aCNC0atiXjiGjauohEJHsKDgbN1bzE8kKDnHU+Jth6D87YD6+nmfPCG1H
sD/cXnqfPs2kQEHJI14bl+eosn1VDj1eVirmcCIkuMtuE9sVfq0WqRWyEhDPXcqBYjS8QzG6Fapj
tRVFchjAS+VWE+COsR8V+aDs93/SiHyEHSXs3NjtVujTrm4q0DcjvAmDvYXTWpexicFJjC/mom9s
Ku8jsMsvcxFbOCb02poZiKhFz2gHNgX1z3c51w/9XGBMZ7yiMvjT8HBiCIHf6PSxCnbuvJI8HR2h
bUs2jrZpXpdEYVHFO8ukRHfVzxxt1RqSk+KmmXL1hk7+A8nqtp5AkQp+WVFLd6UXAxpJzX0cTfkj
77VPWZnH2LPacz/uChXeOw65nXNyq9F1bIoggYGmx6OPTves4L9z1Vga3AgWF6HUHkHOeOtZG7du
jUll6MlyU2KLRecGDQpGZxZcaNxzRmEQmXuUCEZbfOfDMvZpkQq4xnfQG5+9eKrhzfUsP7Z2Ddo7
ajxzUwyYvWtNfnopAlrhos2vjHncZLMYDgliAO8rye/xJfxMjaxhvHMqB5a0bjYl+wqjIFMkUGAj
zYFJjTcK+wz4tkfsWtXzEZKFYM1DDkeRvgaZzaiJI3sFIOd71JDwGvmQrpG0PzqxeDVZvSB4MG/t
LOHhzZY8iUCZYkuJyI+Yxh1ImBXh2+hnbiMjXVfqu3T2cLHjrazTD/IaWSlXHVKK2al9r7UqFoA0
2C4UfYbj0XpqDKDoKT1wByhEs030FcX0JFJx6tEwzwzmd5GHJU0HyhIi70ZUF3+y9DphD8Uirwlt
PWjuR0U+FQBNfGZhy/9CqQn25UHC6VAj9KG6W0a6prNN8oH6NHqpbfeeeIjtPLnRQW/VbYHCpOf7
1k7AljQEWGCXFXdgEv3kuT9yEc7IQ+jRoQEOHAYJYDTXewYi3NwEESe4rGWwDTzzKiuKDL3uT7pH
CIMbV7czVpFtPCCE87DW25raiD7i+CWRxsicN2HdoWo95s74MsXI+UqsF6uY1Qp786oGkY32Yxc5
1SYME6CDNlQK5NTAKFNIf8sirHMWbxxpiaRkn7Act0XyzXHasw72rZZrIOkGYxeZWE2LGLhWk9HY
G7ifu2jeWAPk6oBGCBr/ooPr3xvAtQUOGR7jwc+0wGPhoBHWSRg69uGG9t/z25aXaPdYYQLjOxOk
RSfV9Kx1vIkV0nEAQ0+eHPG3lnXBDqjkB7rTvh3Sq5NRNvYoTsaBZGo7ZGmLonsTYku5mcZs73R7
Jb2U3YCxalQKXinthE+nFyKHkD/QkGIhjNt2k2aEWkVE8ZzKwLzaKIXiAVdQaxBsrphw4ec9GzLQ
9sOM/8xwcrFxpmK4Y4zV1uXJRUNoJ/pnyh6XGOE9U5tx5TCBPEwG5EL2O0cvlNbacCKLvqDkd5IP
QZJdOoViVvHaCzkhJuqMn4ZZ3U3doPsFntLrTOwfzIxDVBjzMZst4ZsT1Dnc160UjyoIO8r1aNhO
Y/VWhU2+j5EX2hXXOWX1uxGQUyAWrT7Z4Kxsq+Mcl28eIGPc6cXOjbwvbPOvM7jTJDE+JmFMe2eC
pSS5DoY+dVkBzBtpT3e13oMOY0RQVlZ6aqz8EFwakbl3+jCfhtoKzxbWLh+ja7apVdadlLLu4UM3
9+YC+Zmcmsfh3DMmH+ylZUZcQNF5U1oerB9pmltXFrovpChOdUnWmoZxsCg4SfAe5LvSMq3dSJmi
cm09h2hYZnBwWxUtXnmKp91Y4fj23GHeDE1PArOuefTTzcnSC2fX42Im/zxMVoa2VEzmcUHakeug
nwD5ApvA7LhuYzT5rVA7oPreCuFxcRkafIDNkffNW2uazteZha0p6pDYG/0+z60HTn028Ow4LLMW
hwL18sq1JfQ8cF5pwJ6qLOJjZdCCCQRfKxMGaBfpP2tepN8LhriajOVJauis9Dm1LgotcxCrfjNT
N/KZXKK0CU52nD4nzXhM8pSBUw4SFrAD0RrxY+ayOByT/B2S2Xbs+1065fcxknU30vZexiyis8by
1q2gK3nRerC5tWFM4aT2hmkLZA0s8MgMuzDhu9jjd5OZ56SGs90jG6yDIt4FQXY3lCDsBPfBRsbu
lwzVzWBGBkzq7GAZ5VsJHnztMqnGncfy20H9oLfywwn0AWRWyjik3cZSOUjDe90fOwd8owq/3bR4
yGa2ZPWyVDcodazRe/ai+D2wiMIxJOo6b+SuKERCvk8Xo3ThvCG+AWBZwqcJcZ2dOEdjqkkMlPQq
GvoajIR7AguATfWJxUEhzo3B0UaxDdKlFgylbUKdcGDeDOH0MJgxLqHozQvR7M5pDlMz8gl7x8pL
AU+Qnb0JUN22tkSMP7n2cUhxjTdyPIuyOkFKRJ2DPrVjZfzvQ8DMf4mII6LRcVzbWIIICQFbQp3/
KaaNqUyv/VqUF1RTjx7X8WR689uE0nqFLf5UknR0EYntndhV1b6c7TfKhH4/cfPf0YY8tEqWr62G
UinVXZbSi8yK5JuTCV+GpwlmFK1lfK8pwV0eP1i1Ju7B0tqcyXV5NoQJkIooEcz+BTLSnLHxlJrX
ImReW5QQg6C3PFuJUbLJQZqtEDCuomK81cyuWJdCVns2Ws2tcvy/Z8PGLaaoUC9YV5lTejcEKOIq
b3LOAd5I/9+/eca/xLY5gprXAfFt6KZt/Dkg2uDCRo2joZ0zK3sJ1nH8oOy8Y+OyrAf1A+5fQMyZ
682kGiQPyvC2BVJaCszpWKcgSgwWemjhwm2qRXRiZOWt9Sre13VKYEYI0UjE5iFRhHMkI0NTo0Go
tu5KpTYVwKQ7q6swTMtx5+WmeTLKjBDgwWGvmofeoztpGzS97l3VjdXWBZD9f+SvSe9fIr8dBihC
GLq+BFna5p+uHjSLIFpIqV+T5oWjprTltQyiU9Jq0YvF2pt5YcheL2cnr7DMvNZZ9DU0I+KgmHZd
ZHHF6KqgTdIAI/uoqSfOpmK6pKBbcAGFuKo6C20qs8NfEdIzfDGUqseIyJk9RvnmLrL5h96AfzNL
ECMp6TY3VBZvRl28N/XwCpR5AQM2+mashwrvLpucTk+eBk+i6WvJcctbe+OJptvNUykfW03a20We
6Ido2FemwcPVUHr5kCXhA107zR9DnhsjEgClOPpWsaPCI2yrjB4GGL8GUfFiDyunIqRDLn+xG2CZ
qSQTB0T/S4INJh6VNjDvwNPkLZCjKWjFLfPk+TD2FsVIWQzrij55iWbu2T5ADpy7kBm1ovjLXf0d
7q93ayFz9chEOAfRdMwJf9hXkuxmyxg9lMDhz9KMvvW+d7ejCy2ryRDZhQvhvdDJL/8VyJqlZgpx
uQf1omkS252Ul1pQi9UQmuCrLH6l/a/4xsoAkDo5RBAEXRcD/HevYwDMB+RBeYksFjjAXN8nIsGm
rb0w6CMYOPgN5M2vf4yFLW9yT9xPmRP94MWBKO84VY3hKWiUvRkyWEC/Atarsg9OZftGJM9FRwG1
J/Qr3rHG8d6ArVKST8hVVY0cYW62uuLm9ENHF+8d6JK1WTlng5jWC1sg9PB6c8uG3N0MkXVETmed
pJpRZNtNcY16HY1PZ7475eBQ2LOLmZaFHmP1T2Ma5a7txbjpoZPdzfUHxNQbrs+c0IJiPut6qHyv
QiwAThDUW1lFd3kvXuIyTmG7gDeKFtFCvZTO7PegW0LKPLs2ujcxssBsjPoxnasFOqka5pDQx8GG
VD8ER0iajJdqrK2HeUIKnWqEKDJyWemR0J/sBub8hOZ6M0cwFy1jbg4QzYpr0wONVjiKN7WTCJrc
3kK5j2EwMAdWK+GQ4geo0u2vw+8//xBH3vztr/z5o1RTTZ3U/umPf3ssc/7z1+Xv/M/3/PFv/O0c
f9TgBb/bf/tdu6/y8pZ/NX/+pj/8ZP7f//HqNm/t2x/+sKRUtNNd91VP919Nl7W/XkX4VS7f+f/9
4n98/fopj5P6+v23j7Ir2uWnhXFZ/PaPLx0+f//NI874P//5x//ja8vr//23Xf319fH15+//emva
33/Tvb8QCQQ8wdYd27Usk8fJ8LV8RXp/MbhKDUHyo3RcRxJFzBOqjX7/zZR/cQhyFq40dcHtZJLh
2pTd8iXD/AtzKMsRBqFshiUt+7f/fl3Xv+d8/v3z4m34x5//o+jyK1G6bcOr+VPqto7CHXeFrRum
ZwjJhv2PlYBJB56boU0WInSELLYRWFpGfW9yBwWM4NAlk2MdQcxbSeBMO7c3JdP64rGG+cBeD2j0
Etrnh0Z0W0l7JIYIvUoG9WAfKQZz6sXBpnL5pzf3f3nR8k/5n79eNG+mbS7B8csb8ccXjRKHCDli
1de5YSifbL5bYAMg7NnEmOEXACOUmSErDMMdruFSj5ck7u3NqNv/Hy/kf3v3XBfxmWvx/lFK/fGF
GKIKvcJikZakM9L6cBrJFsEHOrdIei2TKX9lf3tDi4jeC1u/YOu5sbz5+9+/jD89j3+9HZ7QbSo5
Eyee/qfPMIDw34RBvGh/J+L8KuUPgXaurdlbm/l/EXZmu3Ej27b9IgKMYP+q7PtUqklZL4RLstkG
+/7r72DWxbm1fS5qowBCcrksF5OMiLXWnGMSJvLvP004c4Dw34/W/Co4UkrCV/lHWA5Pjm79cfs7
nzKFnh+NdXxO56IBIe2bP7WuulRaMxuaE5MAksB+jXXSIttg/AvBh3+cgC5g1OcBoK8N5+AeAkSh
IU1qiDz1JnIqB3PIyhbEhkmA/NukL2B3xvU3ivknljoCYNjJtzYKuBWPFf286NbpJRo55KQHGnXv
ejto+6wsg20SU5A3cRy90G2mPabsQ1QIMifqc5D6mB7Ldt3CM1mL2nWOGTwavHece9Wi4OQyja99
46xcfM/ATkgptFLvvSHpY5kKdbWoxMD5e4ssYu7oRypaMpyplzR9MZn43e+2zIe9rG9ouvpr2Tf4
OQBY+3EsNvT2cJDS5NIjnP+1E740sUZrWJvgCsM/3WMTWRToWWJTWqeKlDU/BV7UW8MWMCEdY0I5
tilaFqItQJ/goj0rcyxI84WIkerGuemHfm2JiK4v6RRItLQhPNSVvxjAaD3B6gjWLnlsy8EOXglE
ek3NTY81mRZl+TlVUm0Sx7r7cvYW1XRSO1xQdk+OlheAdhkDsD9e0NJAAHdA0Lxbog8rE5pepXky
nfHQGF62Z0QwLR24cxdrKDDzqmjT5ESrALzYDi5OEUZ4085wmje4yj7acv8MqwjIxNiA6rcoe43O
UmdYsS0aFFfu6zutyva9QHtGiTuujcIbXxpYTAw0OkEPtnJXqHJf855IvaEr5CHX5IG+QLwJDNFD
+PD8hSCZeI2qJthajhVuzDhQCxlp/brLCndDDf+hZMcJ3bJ++57qKOSB4Thu3m3nXigSKwFgCCZG
M1/MXvswRfs+AoPec1QuFkKjL6w7XbHSIMD/l4pN/lGxPd4515PCECTOWOZjSfxnxQY6XUVFHCzM
SKzMlOgfZj7M+MiEoDKnSUoh4EIxr5zPCGUoE9HcPxNl8twziWgn4j450u3izouu/ivhd2gSdQ4q
XHK63IcqSlE8vep13bJqIpvSAOwBfSpOHMyjQ+v+fY74j2PEP/cdMa8R/7mGCF23HZQytknyjDuH
rv/j/0fXRzPsYRst6GRm6DYy76Td6HpFTxQ37aLheEPmiLXD3Emd3R17Z8o3muf7q7xI9v++opn/
+y+DhUB3hKVbLv/YfySmp3WeRmIAkKuDDFg4DvgziMFqR6pzcRkVeUNmIsyjnC/08Ua6MrpAx2m1
8CRzmH2LopdrW8zs3awKacJLBC0G7zXFaxi34qswMLOAWvCugcdmMMiFj0xnlTPLglenG+uoMg+9
1o6on+zihaJFOzYqJhs5io23OhmmtSb03w4DEKKeev8uA4XCPQvtTVr4/j0r6h9qyiuS1riF/357
hPG/Hz4phYOHn7By6Rl/flg8z4NLjDDbnOAAjn175ztpfdQaSO6BYFLfAFxmqpAzI3Ctr2hwk19e
bC0BhPTsC8w8VGM5F59x2W7i3JASiboBuZJeaMD5SxG7EqySc9fwFpwr2go36kGyFv3pJZj0RUae
xLZoCFjRnSG7lXMcmGs17ibFdfvi+tcWUe34qzAsm5FI7zxD8O7P6AXWj+9ITvlpeQpVCp0W8O82
6898V+3IR4YeGJcsRFyIaBqMudHoKz3AsNK7vguaOrRf0n5QyzoeVxIqGc9i5f6EcPWcmcb0C4HA
gkDEp0k60TNwwkvFiWWrD322KaQzHqO8j0jIoKQvK9fc0j0peNWAfEw6gFK9Z7aBTg3PhS64uHW0
YmnmMN+Zv/N4Nn9pDuEVSD4BjiKz8Po+ewIDif8DudOzn+BQ83qv+Eto23Bomyt5r/41mGXHkzfu
vKyuTjaCtRPaSJhpSuy8yixPksVxCZcLIbQ9OdtS09dNScxGQZqXkrjpMDEab2IIPSp2s0U+LuVb
05rPWmbaL94U48nWASaBzkzKliGgW4rXFw38O5+sZt0obOyb05Dz47kEJVgNAp+sBiXVRNULziN3
22EifMpnBJntGuN59gphKGbIjRvjRL+K1q/JGm4wfwyjg+7I+uAYTX2Q81fIdJzdvz/i1h89HWka
hsM7y7AFSAFH7z+ONDaThZRs1oaZigAuAbX5SucDMcjQcMSA3qVhESVGwt0FqfyExL91wAHsogyt
muja57QysM/BnDimouTyP98igO52hVt8Z8Wekt78WfSlt7TsEZl1lXgX5dI640QDRTibpQOgEzCv
BglWW77SWya1XUS/VBllt9em+EfoZ/GRtkx2izXvq+qInIroPi0bUJXXTrSvhNfmh6jJ3Kvv9M6V
Z5sZr/aGgqbA0nXApdQjEjWxsgE17EiB4Zmb2UjofrIYgitIS3f577f3zwOqadAxccArmchXpNDn
Y/Q/FvseukUYW1j1ith3t5YJtsITv7M20HYWLeT/8mHKP5dzfpxDC9EDTWLbdKr+WM7bklwH3+Hg
kqUy+apNE4Rn0nzlJX3GqJPmbWTuzpCp+SwaNMuWIav3sVtxcA7u3k0F7nVyB3+P8YjoIjP9KpIU
/WWAhAH5rLeSTMOeGbQlu97r/8tWZP9ZUZgGfdm5IMOUbDi6/ce+2DP1c1ILDYLXiCOnvnyfT7uQ
w9O1ysE1cQ4FgQRDUWAR4t4ZoKmL+5jn7QkHxXqKJRpixABM9ZE9mAOuVkoosaqLmglzex0JCqcR
Cee3YAlalWlYQnrpkp05tr8DkFcbJyx/60jMUAMgT+sbjWBeXyPKpGbskNsmngyfM0Rc1gdtQtbX
O7W39HrjaErHf7fpFqe5vY4U6ghs8thsy3rt9aAYMwEQlggazD5FOp4Km2m0ZujWWtVkZCEfQY1h
rSXRGIRZjcUasz5y6pw2mu4RtVqWHaJLYQ7/bXeby+z/OIqYNHJNSxjUcAZanD9L4ERg0UARAk3P
FmeDy1JFpKkQMhIx9iD4Cpkheu0gAAdDN3qrN6OxNRM0xvQwbwrvLS7UkqF8kRPaQj+H0gCJXTmh
pipZK4sBISQKxXTjd7U8BCmWYifGbOFLlBXIrxcpQJG9m/rNyfI89zUQ8VbG2s60c05mcZ1fmDhn
O6uqoo3RS++trouX3I3ar7Q2v+TwAqeynmIBdK2MIJiU6V+yTq6ScMLOkt4WlJOGaxVThxtKuESK
2On5SOvRZFyJKBdX0amLRO2CJQ6WIZlb+g3ekbgM4UIUpJq4tXuDDHeII/RksQyQx06Ftu+MMSAP
o9zlfc/8GiGtt7cZre5UH/WQKBQNPs6fBuIiQkwwZVc3IiPo4pEoZQCSehps1ZzTBoFtEuE+wKSR
pflV6vURJXDxxold3Bq4aJKHf9cZoIWVLS5d5kZvRqmVhMOGUN5hftgD3CqXcq4JjX47YeNc9YGD
wFPTizf8LTbNesd4iQxkx5kemq/4DtGN89RfQNpijSP1XXPJ751IpDn8++r3GAj886zLkMAwhbBZ
+FDWmI+z/T+Wv8IwRFt2eYZDQH81JwoWPSZTGkBGO3url0HbV1sjns3xIyVK4qcKJYNVruK29EmZ
CpxzrlmnKNzbcHI/gomBs8sAiXCpEeJI5KgtBLfgODbErSW6IBZKLbIGGCITyK3SzZYW550Js3cl
IhY0iccN053tJArE7WYkP+vYXCtnj5Lxgwo733QQWp8GaEfw7WnH//v9cOeuyD/vh5SmsGl52cKT
us3O8p/bAWjJeiw1tHA4nF7DMtzWwCmPZDUV2zwg7CwIzeuQYPwWhcW0Vg84Fnm1d5o8+avXzWJF
F69bN7F1jKupgNNJWOSo0LvrtlUYNNuTal+Zwcvkd9PdcNtbTljds0WX61kRWSnjQX0Y6EaZmqCJ
7f1pH5G7s3aSniWz87mJVmSvRjWMt8cFcAPaGaKGUASAeyiag+V27pF5dLHtkE8tqOSpHqa5iWyh
GEizWxdaoBJVE6zr8UfdyuqJwPJwM1Dwrx/oozrvkM1FxfsYM59FDoBOQ7q7ctB6TFmyP3ix++7E
VHI2Pfxd5gp1SmxTYQtSnPyIplnkIzl06dhbq3iASxYEvrkqx7b97Fym3boy3n0jM3ZCd6u/f91q
621UC/stUHaxh2jRLv79kxV/bvR8sgzF6CV6bMGCAOn//GSTDs245GN/Qg6GjTlv73YLW2Jg8JFO
KlwRiJaxwZL9UzuBvBLxwJ7S+5gsGdxVlbUxCSdYyBFrV8GU4+Xf/3o0W+dH6z8ePcPU5Tz7tHT7
/1PJGCSNhr5DJdNLXA6Qr46ZJtM98TZrDGt4yMREwFCPkWsTS+iItRncgUlG1DrTW+kANslyY/+4
VCG7b0ZZSod/xBw0+Ydhfh1ZhnCA5jerxhs3ZH745kjKncjL1ZHQPHWysci5tK1QwNGE8ooyeZOJ
TdYX874wv4ytKg74RUm+CWT5PjoZBh9C5Enaqo5+4yWbwgPTgBc+Zl3MjLcy3gV+Ux18hJZQf3sq
SakQy4e1uXt897ggo4C+2bL4YDYyGBC4YhsXKQHIIf0wMzFREHsJcRtTVAINH9QxtmxF8oaDbUQq
dcucYRnIod0LMweilVFCtHZ215LysxmxKQV9UexbFG3HUCdhZ7A641nSqVqQv+jds8H9ipxo+I5s
HLqpZtxDw8Lvlwii2+Rg3O2pyejh1DQ0ZP1cWbqG9rYcFz0b51vm/IVcf+vgoGxIU7mVBKCtEs/z
d3br2wdbk/E+KvNvSxSEv+a+2JrYSJZpmMrZqTvd2lqJjYjoWdkKpnhYBuZSx/ETjy5BQXFjXVCg
bRAsIeYKQ3F4fKXndz1sK+QmiMRytzQ3ULZhkMrW3dKsL54yA5wbCWMohC3MjPbMwPTt9pTTqQwy
lnPVxDsV1N3Oc+t58mkQJhxG0ansWaETB811OKjf89YgYFDTWvPlHhbhtBgaJzkQlwoLJ53k1kni
8lQXPRbB3nFOqRLhQWTNwWS4dKFSxcY7xD/rHPwBj313Twrzi1DaZ6LB3kNP5at2hqWTIGpjfXbF
oalSeXh8VZjp9MS+1Ny1s+cPwYWPoEfQ4vIxNPU9jAeYiHQHUKyV8mY6znrIB+8y5tGlHpvsAEBj
Oeaz7lerkCUB9GtOhIGDfc2qX1i4m1Nft/4e41K6CkwXD3EffOGTYRZmfEdB+RkcjCboNmQrVZBA
BvPMZE1COVHdknj3dEHpq7vDlZYCrdSFyWEiYDzyQrMtu1CyI0Aen416zP9yfGzGej1V1yLWw2Po
1BOTc/6FtK9YkNdDaBvPSN8YgzZ5sggjAC6BYoOsdm7Wg6bOswpUVuCtOYi5T15HRpUvoghPGgzy
upqI74J1sQ0qpEYltIUX8TBql5OxEgAjV6U76RtKQ7XWtB7GapZyYB+rTGwgVxI/XGHKwHnMxLIa
g4tGJxUZwfRrClLoRL3/CsFCP0zkaC3sFlaDnRfQ4Hu3vwCAZXYjzo9vUgoYXJCYfEIq2TP6NGsH
LugIwiu79nSkiMeBOiAr6H+UPsHSlUrf6h2kM11zxj2ZPU+1nts4QgO8jf7Q7btqlso2o9hp0gag
pLv5tkBSRJ8qSM+D9IKl7/NkmjEjRyWb5ywwkm3IKJclu93qBUCoiq4+TfGsXBf5zIAgrvr3uKWd
6K4GAqN2hRo/wiFxTrQgEbJDuI7IKSrmESiuWvgU5BC9dY0yDsP/XFLqq6eGwMWlrqcYwAjgNUgz
uphG9g7lRf20WV/AAQKdcuouXFaxUR5ql1fOc7UTT0kOO7PAZIzNul2XhTWuiNDyaOY33jFBk6pH
lqRLNY7rhqKZ+G+QpYnIEOV32Sm1VbSQRgJoB94S5lS6OJNbWwegHRayxhlF2u4Hp4RfbGDCSpzf
j8+gsBgFeHzGy6ICR9/6apvQIwTJ+KEXs2qkKoPV0MvfLtPlQx2gKqzle8eQcD/MlyaNmHinLWJg
wDbbKButTTkggNF6wnHSRH1DwHbOrkv+O+8pxlo+hZ1ZtOShxc5wc8d6kRnZ8N57o7XEflru+qao
Pzy2ZMJmbnFF+2yg0r+7GQKHumVdMI27geCJtk6j7UhYCYKOQAPZ6++4lc62640XrMUR7a3h2tSa
xfEZ0HQx4jKqRfkG7W+PEg9HT63LNfrZ/wtIt5KB9LnirvudJBa4OtFjXCE6mA4qNQsyVu1pnXTm
l0la0U89by8OO/LlAZ42Z/GPhnBZwBw7RmlMiHqb2ysEo/3RQJItXRI+2AuIoxT2opb+sHE8pTGG
715zG0p0QrrUziGo451m8krkonoxA3GKtcR/pkzFqsSIau2IojiwbRSHgdSa9eQ1GE/7cDdalncd
bYCJwg2XUzlNR4V1bNHRM98gQvyV1eExNfNpBRvBWPpp2RzaPrlLSFcswgPKdsSw0a4Zmg87mr6M
qDM+InLDBDaEtfUwPpdW+OwHhc+xqPCXMfcOkXFMpHsFndWQSD0VwS+nZmzttdHC8okYlrmqJOvG
iwgJy9B7R4lLXa9A02cOC9SMjvbc6KdvgfCRrp0BvmsuOrjZs9Q7kCzD6K9ESqINAme2peK9iKzi
M9LK56FqGpyTgBucRnNnCuDKmNl43tAPrA6eDdY9Mp5TW9ul9ciEtUKUBACKEXFZvozzNo3s/BAP
9zBw3J+J0bzJqCxoxhK8YvO+pBYMbdRzNWJXVupZNVJHjbv2qgpWrAIFFNaOfjZ9TIgcBp+gZ49o
VJW/ssjLgM3vrssyzfaQsvBg5CHxgGHYXpvc8faagYUF88imrczq3Sh+RiiUXuqujdda7tnPekRJ
bjstkWUaoxoz6YkTnVxULHOQD+/lX1VX4I+rWSr7qad5nzEhyUjgsn1xbfB4L4y0j9fpGMXcEWxL
qT1pTPJK8+j6zWsUjSwp1CBzonk+0i1JpuWgor3Byv1VmGjPHaum3q37vU6wzsEmDZK+QnkEwBZc
u8rULrX5zDMoP5iMFDPvgCQuT7t6oFkvZnFzjIw0LE/f2NABnQ74c0E6r4RghA40VJ90YneiiSAh
jb69Dtqp2HtD8J0aoCeNelDbqqXi0qcxvuSxZyFwrJxTKILhBRP3qYRFsNLzIl1SucQw8SxSVPDu
rhlHTE+227hnc+QT0tFtb0GpkAiYffe4svJGYfEzWxz9OjLBp0bMhqLKifbdlA+XRksMoJE1QIqa
po8/0BS2QpWe6ekPd/tHOcE/cJlvoI9EWOQTMiFIC1lpNcTOesBXYXj2Lxu1IYwdj8ehuj2iAP7f
xakjf4t4/xK7Ieu7YGxVYOYJQjs75ibxV7nqvS0k1G8cNT5Hpyw9Jm75CZoF5D3ZfWdAqD9s/In7
0oRc3uQpWDbHMK6Pi6u5ezNKXeqxRF5KYEWjJs/hLMWK2/BrkAI7RZ/4nB3Ftgktc2/wXC2Koj1r
IqufFK/xc6LjNY789i9NVfXWqjW4bcl4JVr7W5hQ7ZUWVXtMg9W2zYBzeBUeUI8m9KteVSXqe707
loVNdPzQ2htVuuroRoF50kSIqWbwpnNjaeNTjjjjBFwEMWE8LghuQoOb20dnyuJnBXI3Jl0R1weM
BekrNrsguD6Kfb2ztQ3br3GIOwxTbpd9hoIyXGPONA8TSpj3rr8NRjfYOnDtlzHi+BGcJF7IpIW8
29AjxyXxuJl9H9oE1mlX0bjBhf0MYXQf09e21FeIDY8OUr4aFG6m3K2qa1sN+CMq+zSC+xvpony4
g2hWQyO6PSnOxppmkwUa0ABwQDoMJldm/dchj/Fu4U4W8fcEkWideRAH9NaciRGwbnQEoz/aQxXE
OIhBN4DDoJNWRtwG57ccS++C2jXHRDnBksQmezQAqgl7zLe20di3nEHSVnbfjTlZZ1GrdRwkiraX
R5CTIdlLHHg5ccdhF3Y/iowftND0pVEQa1aneGDzwK6uj8usdPCFao5mnXsH2zKOD2ViYZr5pdtp
bu6vqdJe2rKY3q1pNxI5vepLjjKlFci90Ayxr+ev6gIfhF45w2oa1YaUuPJaAHf7+xKWMdrLsLmU
HSgBvYjbVSVsbT11qlml3bUYbEB2ddHujAHOD2baD69/h1pgYIywcBnbtBDwExeIaYGJBAk5iqXH
D2xt5tiR7WffhnnBOxa8VWU3LmVWts9RnMkngu27ZdZN3soRdBrixoUuPQiQa5Tx67rU1RoB+Esy
92Awfv8Ic1q6jelGOLDC8ORlhPJJdocyHoxjWcbNCiZl985B/BOCCryCasrsuxrrYo03KNk8vu0t
DaehBRSh6Ur3kOfBa+BU7AiBgFRUypa/cgU0OoXbgp+ttlX1ViRoxwNKPPgFQFFzLeU1kElW7yMV
3Gia1xcEv+llJA4LY0KUOg65nuqXE7fuptaIOk2j33XoU6ckSXjoPKddkERtLEvpkiyT96eczgKo
TcCwB+g4e95qyUFGNy6eWeLGKahXqd88oJ6hcevphSynIrNehdR+6sDRRtvNsMum9IgdFaxkwhbw
yJgBbv0tQ9iEjsLOHIxmtrYmYrBKWlcw/Kr30o+HKx8s3ArGGAqRx6kcKAgf/xIlhefEBipqS7+b
Y/mSlnZ0h1a51ZLY3ce+7u7rxFOrfhySJ9u2urNFePxTW4dfuIH1c58GFMmxomPhSVrimrggVwn3
DJUavDrR+GEIaFVA+ax9UziEusTTuMFUvudHVkdI291rlSFmtCrP2DwyN+Dl1dsYjgfSWdUdInrI
q0jBi2lqeNRmeGtiZstMmsOt5wzOd2lFMVkL1riO2vjV7MfihA0vWhN5qS1iZTH1Mjr3CpQh3tsF
v19DnA0rrCpJ+CnAf3TgakPcsg7P1Ukrf8exj5k6lmsHl9ez36HFzfWYAi1MjP3jUjd+t3WwW/Vz
NhFc10M2/zco6PZ8wh8h0p3tNNAAAN0Yj08t+Ts9XUUgV12J7g22Lpkb+aWnXfhQjNBmKdCvxtie
WtDvmkbfItXUEj5ouksKdKueE3YvpAZ3LxWW6TRpdxkij3dZtaQrVwFJs5a0l2lLkFWJit6zqvrO
MK09krGkowVfdfhkfsXJyk3a6BejWzAfQWq/aFOIFQPaKSRawqj0Bj61EtsxUc9D4f8iDEC7YOkj
TiWgcakGEKl0w70WzR60TphbAZG2Js/rc5NhpMta/uCxw8E3YsA46PPFNXqKms6zd+AFMKcTBfqR
BSDkTfeTCX54GeI03tTlVADgzYgJbZ1q32sTfkTY0VASxK1vo+muGsX5GyoObvecQ43NwKSyGk5l
fmVf6hCSDKVhuAWs8yamytx0aHACGNYRO0hrmQcPjMlTrAUjpxzPW/pMCVbpfMYOu+ZFk/7JGLPi
aM0XQo/ILm1S802Uzvjh8uLR4Jiy6wArl0BFMpkI1Py2Ctid/BFPnhG1R/K+qxNYm6PQJx/xt8tF
z3/roso3hseuOAdPtU15aqwJSzlpokUdio3jI0K2uzBeFdH4DbOw2Pi53j/70ElFnhY7uM/tGR0m
TntHa880Jmarm5meBi+meA2a4XX08pvWma8VeuWr7THlrRO8FEqb7mVPfZgTqT41RnRkV4+PcaNT
g2QtT/SAKrrTD6SiaFfOY5+91jlHS3PUKnL1H9wB8eKBr2i9/pQ2vMim6MNLWDjhpQ0iwkd1dSIJ
b9siW3s3++qAEr/9ncwN+dBFfa/Jt2H4ptP5l6Nh6geSAIHQeuS+zRd69twrj3KLxlifcRhDO0IU
r4MuORZCbnRLwx7HCrAvQ2MkN8NEne/5r+H4d25EXKUdAQ8/CfpVX/5okkShT9FVF8+PeAxEt5AL
dXs3Y+YMnyxf8oTa9woRKsMkpA29yojXDTzAomAR9i7l8fxAV7z+H42lpnXt15RJVnqubEjebpn8
1EVcP5eB3a6JOkl4Hz6bNrfeBuLpwlJYBw2HUciNXVlzExM55muRMmaPERdgCuWeOHSBGfL5+PVj
t1klA5kfUZbaqzROrd1sx8tBP9ORLNneckS883d5n37VWV0TEoMsaLQm9x7yW8loGSrOlyYwjCRv
nogrFSdPw37JH5VAqnZ1uHlkg9frMKL7hBktfkokdib6CmLD3SVDBALtocoqfKttO8t4TX1ByPG0
8+0+PpKDzaMjBmyjhA6MlfqyO40wncy0TqZKP0LJVMabaoxBUWmqBRkVOc+F056k6roTGvJ8H7Xj
Nupa+Hvh1GAfG0lZQz4FWyQnXYfokd189wovs2mVcAtBRP+E2pa8an3W3H3HfG7ymC7u40WZLw87
jxf0NmQz+qRDnv+SboNzAKb3m3QHTPlmCPFHiG0mp3zLVPZLiZJ4xrB1P9wyB4QKm2vv1EaNZy46
W2kmzqQfVaDsMwuWSsLqP5hIUEt4xB7bw4kw1+FuYFhlx11Vwaff9iMuRNjfqE/Ng84PdLF0ni1G
HCuC2JkjYAoObDfYKy9KT67ZwyAcOS9G1Mbd3RFobhgmNYfHV/GQxQeoYoLVnAfImBGmXXKdMsjO
RMomp3IMz5rhzBgXOKWFyRiaAr8k2zarjrQ31ioTxnujqlfcQfrNHiIbVCveE15UtbJptW6U5AQr
dT59IUL71WDsgo5puurWaL06KW5O4sef8B4EL3yA76Iz9ffO52wIjgdntfWdVbj3oio0zlOKNTTx
4IsEbv5uDAxkmiBt5w0W2w5xNwfAHIvWd7850mmvFpLfdeBiHMxjGL2Wk9GxkIZay5lJn9cOqsqB
oAniVF7BvYwA5yuMJx+uUu66sg0esd6q7/r00SCp0JsuPRlD40OLDCDwVXOwaKI9e0Hwl1QhY9Bw
9C9Za74rs+e0H9MPeypGdHl17J30TAQcE0INMJPjb+ZMvlcPE4kZ8L8Tel2/G6eWX+q7uyaBN0ex
fgxpz7xGSbIKhpkgwQr8UTmZd/b9SH/F6o/UvS2JQZ6/FZGyl1Wlkg3Y7edQRvrJ0lq5roJw3LB8
LqK5L/u4pKa/tSMD6sUItiUYa2U+QW4KVylPA0FF2G3bsvpM6ZhtzDwN3uC685oaOdt4WW6s3CKn
zJt7zh5UlNbtKMWDvLv2qs6ODOA4IOPU2oq4h2jjets6tsZbL8MtElUTiJdKfkxdxwxuFDgNzWSf
RF2/wRYfLdLSdMlb060dvFxopOacWzc5m5qi9KmecnXrHdDYiaZ727ShCcVgZxV0RXloOKP48ERk
GuewDzl+9AmNFwaw47WmJ/okxfiaBIl84XRD/BOUhR6TTVphDHYSJHQjRM9bCVjtWLPwG/20s51Y
O6uoJZbCkh+qdpojiZc0i/rPxzde2d+nodtOnSEOj4tmNii1S73cM5o6oYVIf5ih+e4n2bVN/UOh
5e2zGGiCEgkBW9V981UIe6MPDR63KpwzeWS3hcYMOqEgBlhomrdPcR1tfc4weWar96A3wOsVLVRO
zgin3tY+MhQVUW5E30E4Xcah/rSMEKhQbP3OCSk8UimZCwDP/rvh/saHx2PDiD/aDTZCZZECjrPQ
SN3QFhOabchhbw/ohpu2nHblzGx7eICohexl3Y392svfMFqlN1Bh1ctUWS7Hr6lcJ7VbvuiJSdK8
njuM3bJ1BmvjaMyBdpGklEHPwlf8ehC4s8kW3V9tl8GmH0DHW7Me0M1pqtrOLbHj+jIGHRHjJb8/
zw2AxrHrP41NEWybxrf2JDNNh9BACkACPJQtbjwHGfSBTgUdIs7rfTjRiJbwjSgp8vs0wYCLEMQc
8BCLY9OYOjZxByhbUSJGxPLPeYJjcLX3bSquWoHBNsrPLp7U0W6dz9K0yZidDwyADziytkSdWH3i
LVVBD7GEDb1/XKxm9qnP1uzHf9H5PIwAnfqB4ISBrT+ZYW51oLBketlHKcZy0wwpJV7qgUUK5tN2
cqenmJ6dFHUtpaL19Ij2bHNHnjR4Cw5t7NQTW80mUMI3Gu0Z0VbJ00AgN8RmgCnKGhfU/8WCY0bx
HCXGjrEQRNIMq37smPYFSmR0DOCiL0sG9U8U6URbtqZ+Q7ue01bxDMD0v+jaj/u4LyBXJQW5xFm2
a9tqiUQ6PgkC6w6hNl6NWkyrFmwBbES3/dHqRDb0ESccsARR5aVbPeN4FKOXvTL1n46l0k9GSHyF
8vHn1L5or6GriM9jAo2DM94Lh4556bwY2Ng2lRqZTlMXH7VAsIxJ3BhmnrMCggLAf8cxqIrI7kzk
q9KE89OznYOP4TV8KlpQ9mX5A27WsSHFYFHxYOwb2SjwdZ1oEL040952RjJ6+qxc1G4f0OevOOdq
w9GmAbnOqTz2RVfUzBbKZDEgS9nAZcW+SC/9grBRI9SU1kbdiiuWi2it6Q2848R6cx6DZA8/qQ4O
dM89+gXqaGsMwrwEerFtLesD7EWPSAm/CG8Cy6Y+Fgvfn0kSMs/Ptt+d9Dhvn9TovDy2DpfaG26U
tYRX3u6NTNLuK0cGt37mbfHjhmiQ5HQeTfEqAsIpH9/5lbzHLPXHoIcLkpdB8vH3V6P9Kob/Q9N5
NUeKrFv0FxFB4nmlvJdKXi+EpJYg8TYxv/4u5sSNmOkzmumjLlVB8pm9126MB9/DGDCBrNrNkRve
PVypKvYTDvsq/tenpAV4HSb8ykRpt5iiObMJpp/Ye5ttseuXHVVcnAfh5ujC+ax6GaqD6/Xnnr35
qxBmfPZTE/Y9Md27OjfZ5rto+a2OTZ+/hImksPIwq4vNwASfUVT13fTTcLRDq3yosbgv403Ttctz
3EH8rkr7NfTN11SY9r41ENzWvK9zcXZJa7iCj9NvBfXxrUpd55TZ8ugm3Il9VxA5mEmbsGk9eyW8
hAyURIYfxiCxJUjYjePc7lBH6LuRH3PrO/N8A6lXBIkS92KwDBjsTfiSVHdqIntTVTFCDJMALUr6
btcO43+4NXktI1TEHZSunZhm8cTx9DcWKOJ9ASek9yxt4/WJ+gj5tKYwm7/rBcBM5VVczbaG4B9C
vp0NoR36FHA82UDFQ8jTYS1rI762UXeDdUNuagL3xHW6B9cFIGPg2l2npRFtmtEISTALTWz+/AII
wjpLPWp2EEi+Utj4+xFJ4MqhY9qpUSRveJZx4gCUPv/3ZT2mex+GZKKpp/+i9TxdQAEGekaWw4Qz
lXJc1nP3SeAchVaTHlTi5Q9uOH6wfCcfHbPwxUOm4Mzt9Nil1vRoMYitHAp332+vY4YUA2ZMvsuQ
LK05JMF2uXN6Jm8IW2ie65uw0Tq0HnN46SroIqx5h6g/4Kzlq/9+qWC2lw3O4bZz6wef8Uymp3JV
xmq4hkQ+WMIdwMua/daYkKp1tTAw+s4mQFx6xbLwVQB9XnzqUflSI8i7kX/y4yxphwl6DyI79cDI
+uoZdt051AF8/vdVXxWIKbTEWg2WNx1nNNhuZ/SsxHHl4rruiq01T87xv1+yqHsnOyA+qkGiLjem
eRe5MeYRYPlocPIeTGKHMLAkp/xu5X1yDzuAImZ1cof8hYQi5rXM0G9KsnnTsiLcwvOOiZaiRSh1
HSgbZM66raanwp+9p5nlKJQNOidkDN4Tmz1zLzs0fE1U7ZPYM89iNtSTOaMusArnd+4UTD2paWyX
M04uGGCshLvsVSMqEvFl3X+zZTqUcIunYszYJlKDpdP/xwb/92W5BJ7RqbwoDIjbwgZKhSCV7wei
ItXvnhYx8ygiME1JHP32afpk9pQYnrDgg4bL9i6p1KlAOJJIJ+cu56v//n0Wuvq6JNJxJZew3Jge
c681tRuQO3CJjIQVvlbo93GCCq/1dvWcuegNCfLrdwVCTsaK7nAPeVdkbohzFA/DXXH7OXN6KepC
O7AJ4wmj2GOp6td187VOrMKaos47M59DpKdH1mPqzOF+9hgEzB3L734gtrEbdsqsIZdV5FSUEmlf
284Kg5l3BjaWXAzHkce2A7IzzZMGl7CA3e1kkMPCqkIhzNJiy1LsX1hPwORDL95nAvQfI312Kp1W
MpojPKR3O8Ihqrk/W8svbUScozniVQgblJCqlAenXDA1GrMt0eTE58xm2XAyoD9mMmeDqA/raybC
Z3QI1c0cOOmshinKEI/vTUfE5n9XFvv5Qx7zgqeY26xwzAyJzPKPtGvo8XXXL7YJaTDkhMp3h4t1
P+VpeMldzdgVJZ/xf9+FYXm/s5/gF1qSCYhgmLQyS7Jw//t69tmIDxab9kHXOPesanpNO+vZw795
jBTI2w6L/sU2GK+2CucRgK5zXji7uPJsYFFgcHBbwo4OnMI7Dra/r1n+pz1ASrQ1QWWru88TEefN
Sut2LCEYIaSHtIjv6ZjfItyNXsRmFnyP8sMgR6mG/n6nzymgXveaYh0sJ3ejiCMZGSScWcs/jLr2
naOuSPIltULZZ9G+pyxkyPRjn9UdkHCQqXN0QDcvWhUItaQRlNMmd9U72pwjkYIqi29CIcaaPi0G
vEVlHzJy6j118rzN4LzLlmYfx5QnxCZNj1XvX7u53w8Ck77T/fIjrqVlXb3wFKGv795L8Wl2xgMr
QA6cGLZgzU0ZnfzywypS3MTMTHwmLXG9duFfyeHYLxSe8Tu8zM2erOetEAuUlTSzAn0WQ+EmfLXl
adlETrwTMbyT6KncudRoM+1HPUGzR0YiCbJQzP/V7D619XdrLgnJIWMBj8yZfteqH7uZjiReiHwH
2JsaPNomMxo+MuN0fyGb+Q/ev8EmHntmSvYyyxddfGAV3LfZUfiHUA9Xek6YUx8CnQLetXL7+ehZ
P8VXTr5ZWV36vFinkKry6eh1UNq6s++ALeLj5zG9QX3+ozdnHS2Ac58QaLtWt5Z9t/arp9mY1rFG
r4pI1WRd3dnVJYKfV2jzrhs0Klbo8lQNo9MfIZMHPuCdEY3YrE+ruGOznTEC7lG96VW5IWkFPXK9
5cGxkhz/XUrwnjRWqQhAH2+zuFh14VsoDDZBqDdhX9GVJJx7/Ohon1dzLA+ZP+9QPa6anKRD2PXY
aZNNYjOarZ4l4A9C2iKalPBAqeOJ9jIzZ4YUnCfgHIiCipl8OmjtxuyAgknznU821WeQImtTkR3K
XOxLV96mni3akHDtQ8N2EkKf6FMCIonPhTR/ozCPAlzwYtwW3KWauXd6CkJbeSTUl4epSh9yzdh4
icRUzx0Gny1Nf1NuFqRQVyZvW0MatGVa0NhYOUjrmb4niXTRj25zseR6tl9EH+6wCL1MOpuW6BLN
3S7DDtpw4tspyYkJiEH6yki1h7TH3gVnJuIdLafkw+GZNs6/qMSedS8+Zb15b/pxjb7nq1icDuX4
nPmRceXT2MzGN6FsrFH4gVwDXmV/RasDWdN68DoU6hJzBwFXDvdsn2pXng/ldsniLggErBptU06I
VJEFDGayrot0i5QF8rSdPZLPBcoFK3TIOA5GYafjyJ3iY1WKtR/KTbJwa7sl7aJ8GknJlQMhx+h1
EqwgKQO6NLrUcbyq0bY5WErg/R3bMVkphf3fL/0j6kLiWshBKtQRK+JOZwHBxHN+jdils145kT01
A0iv/2QZEW7pm58F8FikcBcpo3MC6beN/b0Leze150cLNbnrDFz1HJGFH+3YZO6rPD6UPGCsYc9W
74ipE4ogYbnJ9MrSGCd+Z++dylsn2pG/NOeryp6VP+wIQn8QuBwwIoXQ4RbmbETWFEluJaHAUWQ/
jLmLhC7jLes5qW04LxLcu+ifmFdEWrZpJLW9GJk3dS2AaPeYmfkziJMtMwmULBzkBYt5DSRDncQk
qIdr6rE3GTkkgSEmbyk2DIIFZi6uDDJazYCzBVYw69lTmIl3FUU7ySpLJ45Cn9XJnNx/wOXX3vgx
2l8w8r6HOTv4ObelMXO2KOcPAuFWQavvNfKI/PnGinMlq1+GRajSxM6vgVfLt4lQjMCPMaE05U9q
fqZKAgK0WAdVNwjksO2IiEOBurWM6JPpxioyHU4mm9AAQD5bldTluutDll3M6zAtgY72ZLEVPqNv
5a9do9lURfPtM6Tdq7khCtohyKNYZaXBlJflS4sGp540AMnthvBWmDGoc4j9dMNmX9jFZoAWZBr5
98AJhPZ7t8RoKBOYBWl+MVMczuJU1O9TSOdGp2BVyVlzm73Pmlqr5oeorM8iKV7AuD3kSO24/c9S
2A8wg9YkCG61UaznYmSm5V4Bq/9mlgtd7ylS1M5hzLjGCOYQWlTon1I17XvTeE3TZue4CKLHGypE
r/b+Bt3fuSPr09bbjY69w7eDy41nAXCoXZiOFbpEAXxcIoSpDnNZ/DW8YuT+QWFHT1E+/FWjteEU
ApTRJ9+gQco1rljGioVxNCP/PguEq7GEet+sQ9LbeXQHsxUeGkaAwLDWpWki8uvYRmsf4EY5FVkP
9DaFcPIfLu04/UZ5zgTmu35Mwgzuq6Sc4vwScidMUuWINyBT8+bmqR/kBJwxaQtiDe2WS4xoJX9g
v53nGnBzfCWjaOWBHyy97NkHdGr3C++53iW6di6NkLV0w1A1JYis4XwyU4fMuujR9TNcqUjmwUoz
2fqlFzxOQicGwXtVevOFVjAt2VuEWz3U/lLRnquqgRwdbe3JeeyIZrDncZ+ZI6Gr9maKq2vrEVA0
ezoYODhK0z+b+BYr/JtMXMgq28ncx7HZ7WRnbwe3vjmx/1Ql5bZEL9kBnhpD4m2ImauMfYi6N8gU
6EdyHvWc9InafdEniCnlNXcYepDx7EKBzbTkbGAgGaD4g0+5w55D2gfg1eem8ftcsRAALzeLjwHK
N0Za61ZLyOg9tF0SpzYJaaRZ2dMDVca4N9jx7ER7ivrK2ShJQZuzaVuL6BozoWy1mZebk9Q4rUOy
A8uU9UbiwhSXyHCQ3lbfHXpIJmkbG68BfmbDnreV3RmEh9Vbe9APtk2IHVqgFUwWcPruysi+Hbr3
Pg3XVeUfK+NFQk4PITw0UbGpc/cNLDsk24QsX2td9a+FQWkT6QcSG7cRgF7f1rctLF3Qwayl1c0p
ovuIgqZ3y32quY8IhhFJS5S87dauh1XDXNiAQKWlxWe3YB8NLflrrJAHrb8fKozJ6UW3mwB02zWM
y2On7pkn763bn6IU7Q+UbReQDRKrGPiA6iTO2+jJImlI8Dzv287ChuP9ZglliGBKFhBlxhQTzYaV
6H+jW71Esy2JFK2mQ4tcZT03w9eg+JRn9l/s1wBEl8Dh0zvxqaQwGQyzCiCxVEhhV2U7ImsAxNpr
neUCAkKTIjRmJY33ImC5GF9ctzyRy3fNw/ofLGJGC2N5SzX5WI2lDTbFfI1QI/TwnoLaQG5FzFdY
ENiZtl0ETY5+eeAfUPb8K63yKUe1HQxs9KJRO3jxWG3MGqpq1QaMpBYUYUYvIVl7W2674FP+nMa7
ur3+h/aqhNUgIAWNGafXtAp14yQ6RAyl/g7b6yVsind99J6yhbwJqVzjehk1DqgO9s16nJBplfYt
ydyefIOEaHq3OHvIFldlVUvU8czpOyI6m/QfWvJo9doy/lo0X/8E4ezQVI9kxDHvFDh1ppbNYz4x
/21MudLtvEblTeMZG/GKu5asj27leCTKey3WnczdFRiN2PKT9TFN2gaJNLxHQYIfZpmNg97UKEFY
kwjH92n4t03zDemZaypO14aZzFDGaSizyNlg0jxETvdHGjklU0MBZI1RcmQVNxrDlqBU0v2EotAd
mncne3GVhkpqQtWd8zwa4gqX+aCTBasgZU/eG+lbGoLBBlNvc54Anq2lacJsp/pCwpFy9ITs4aAH
m8k0bgAmJMGmJqbKL3LK+YkwkZhVB8G+I4ze9HVZJZszLkA2wh8jU/Ad4vj3jD+sWl6DEc0P9kCn
TArNr4xJD0hn1e/kucuwHLVF8kleLxz+4jC6VLoTwTX61BxMvbn9t4gj7CWoZlsgRmaHLz9b0yrI
NrXpIAbxOjXTBSodYkCHEPvJSeL1OICHBBZqFLa5mjXyuNHmh9Y/Zzx5nXyBh3j77//BxjgLRu1k
RfmxdPKvPhruNZHzpAzSGTKqkxGgdKEtUgeiiLgqvHcCC7ctg/qAacKNiOe/qk8/OOb2fUau3/Ki
xtA+4XhxmcmqXWMO76MRTcxsxbOL2Yf/PMHbFtZLP7pIyAyS7WJhUbppDqm7I+jQjGkhQ7uVnoqf
gmC3ZV4XOEJYW8mytu+af/VgV8GIAPyQoZiStnnyxPRI9qY+ElilS5yepfejh/S6mf9gaPpb5o6Q
PbBdrDQGbKrLjy4wWGquKA8Ea1EHjcGgqy6QlXubFFwZ1d9rVS3AeCLq8fixY70kPVZI2XBjV8xL
aua8XZIfrDKkNJjetALGXbZwsBs9vthhuVQi2ToUIaMSlH+5XvyqKSSxOR//Sue7MqCQDrYNzNPs
/rkA35m9Vaw/2jR5yST7XZY6nyliZ5QCiHp1nPMaiz8OKfMbwh+Y5u6alGgSfC2PjtnNdVhq9lnC
nZZUmzQ6yhIBCAIRP8isGY8F4ixdpVeCax5ZPtWBNK3PCGT3WLXOSo0sFm3Nsom4XquUQjnkAMiZ
45OhTK1nDv1XUv7qxN0GPIGhSYDgCGq8d6xPQNlMxzK369PEwsIztWGliXZcaVG5hg0A9aN/ddkf
wKiH7c05sPBGMcBSDcI/r1nOmUFi1G+VT/FGgCmknBBvdzZ95bb9wt4c95D6oQ4ZV/N3wy6Yrqcm
wqHwv3X9V48V23J9NgkmtPNAr739kMUTLwzrTW3RqkOq9ArntQMUAihL7c2JygLZJ9jZ2bzhXeZC
eHYJ/MoepY39rrY4YkRMrnLzjCv/Q8n+1bceVcsT08nfCZhDH6IUvA07oZwqcnBaLYIkvPaspx9c
zWYm0ta7fE7e6o58KsmcnbkygBbW842rn7uaTDhsPbdq+VvBRzdGsqcKMDR9zEZYL75sh/49MeMW
QC5n8pQi93AYzIDweuhDe/FP3QQD3TSho6ms9BFESBwP18Fz13WXneYRgSsiAM0eP0e8lYPfX7rY
O2JaPyyZCZprPRB4vxFRtidL940Q8RLJ/nAQI44P6D/JAPoXL4wqF0DKJe4Xc4ljc9ua3XoWHrxM
QBZ1jtnWrvtPmctLYbAMadQnp+SwIargXoQOOkcLkZJPC6vCj9h3DQZkmHg71+baXaI9Y2/v1NYD
PHFucM16bzj7uuln8LQPu58Og3oEFX0ZK9wdifMU59p3iqZMs1+UwQDCFD8hJoHBIXQ6ZB0for4e
cWyrumEz2+BvoIYwxxcp9OfEm89kz97xU51jjInBqHONeAkfNbmd+9Y315WOolhLaFSLCi6nO/IV
t3vLQ32k7R6AehHByRysIqxJZ6ruSOuOq+U7zex76qGwhX0zLNmIhyKzjLVEsUhuzY9DsGEQzT2x
bWP36pTtTfdLBEVO+S7K+U3Fly537jlVIr4LDfRm6eZgx/mJalL91q2MSJIhoraMBTaywdlB38Oy
JLQnMjXg0hNlNZvtO20PqjLTJNe6jwjazA5dCe4WYhxrpeaq5+JFtv378r9UuK9a3TNTYnpmO0+O
X277XrwuyNPQjr9HU30WRYKszky3roaGZBi0tZFAdC2Hs59nf2QGXpu85MgjGn4saDH++xmiHKtm
2T1GiCmzNjCs8TIonlFk1y4xS8VT1ABb6NTNG/RLZyaHKSLWKM6/GwoGfTQfQgPta9cRfU6lkooh
YsxJ2gOa+bVZ8+xkSFbK4VnLyx+TTxaQjU0gJTMsDOU8tJ4s2d1MM4Uat1zTnq3IJSj6Y6cX7AdK
i1RkGhxT33v1o+y0cGXm+i8LiKPfFHsN6Y0XJXdH1j/UG4yR5r/lJockITL93WwokCaFaxoYeFhl
34OKLoMnflRCRHrZkWKZ9vSJCAVIXSHSHZk9Bk+Qbwys8+5Wcb3JuvgmS+sfCoJHoGzbvmOYJWZS
CH0mGeWpbN7hPvQrDFDobJL4uba4CEFPLK9RL4x/vgy/iKEgvL36cQ0T+xPNyGg0WjCRw4f1WzKX
7wmV8VZ9Ho2BqmLEr9SuHMTpP49QYhsAEx8XsVnvreUc+UCvuG4PpoqKlezJOeiHcatMfc0tvkPR
fSSoYFNGy1jOakVQFSbxhmRm6ikffJzREEfWZ2vB9Kiwyyijtxli+Rd7uaRdYoj7xkAhnl5GkqJW
jMCjvCt2pGNL3ApGEXS2Te9m38a0+RO4yXDVGu/GyO4MYOeucc1tq1WsTixzXIFneke9wCCw6N9N
N/sbbUwPAn/wqmvUGpP3tEVORa7u5J0U4ll2dGfDGQlsCPHzmvajGTM7JleBROOazycDsBIop7tl
zNgV7pqqR/umFeDE6pB3vvL0s546MMrGhUxWeedQwaZLdcZrAH5qCi8220h8XEKxfKjbQTHApWx6
dIhGRe8ygoiG+0/RMoTfjTXmG2YBUjiQqwto8qNN5vgMw31l1XPPwBSdm0WPTQp302JFd6NDeqDB
8Td+5Q9bszwVdgsPy7hEUEfsuPkyIhUSANlN6+gTFzlEeMsOGs1GQDCgexhM/Jq5DttswfC62XeU
a49lz1FUMGVG0pZXHRGB+c1daPVdaxWrhuwzjfcYL+4195KHoQeTmNhwsDPrmaR4fdfLwdu2+rxw
rGivplG99K5lBEMp6o3LivlkLi4IW3MOZZmHxz7XvV2Uq2s8E8Ic1zxMXAF7oLbCbcW8b+XnB6wN
NEiZztCfdSDyw44oF4TEut6Xp7b+nNLFmaCoD/yKP0nLtQOxMifS0RMqu2hgdPI5l/q38i3Fk4Tf
I6Y9bDJjU3cUdVbsPnoi1Ff6bBRQgMWpskagDWDp2UWhLmfYORqOXOVO9JuwYA28Esc14cbM/ser
7bPMNtly+Pze1Gm/wpHGrUZoS4mVh+6v8N5Z8fPiXoGxkRepK7nScmuXmyTVa9hbA9fKP502fEWH
i4U3mneSBn03EavNKMFD5UaCRNnGN9NHf9B3dFYV6GfiR/TqzuSKVJ52+iXPi2cmu2edaS9va7ZS
lUdQmqjPdk3sDyKjP7RuRwLS9zKtTVKBibIsHJ677biZRsJuekAhgVHJP33JTqmLF3Oyj1Tb9OJW
XRIPeiUkW9t12nRsSx3hVjq9RiDOgjE9qp7Cp4hpurS2uqMrRdaGy6zmQoTnN7wQeEdjS9SXnyyA
BepqvI0O3Pr0EBk0XppNksxIK1rgyYlBp8WsUhGHU1IVhb7pS1xHZK3vfctAhZ+9DQj28Y6IN4f9
sQXfgNB7bW1OUN1K2AGsB1G5WCNditUPgRHSFLVEI+EFcEfnUFThmanQRaDTrghbWT04iqx1cra+
unA6Gnp8csx4m+vs8832scTTFpreuV6sP/zhsMaYIiwg6H6Ruzrk8Hg2QyW96bYOT0Qz5aisx2PG
OEHdYtW2gZ1CB0aBxprkOA5ugxYMW09MoFUinHds9d+e7P4oDz98mXzjJ1jZmBSlZG0hWY+piQjV
Qv/n8rOtwig79j1ivwIUj9kyatMNPEY5qkW3ByFnY/ockH9ABnioUZ2S97haBGfr//6rFOKHoRqJ
gN416tiANREL9hwiMqpIZ+0AsiQ26OhEEjcWgsx5eTgVbsSxJF7Qjn7rpZGsI2kenCb5IqguYQD3
kWXNXtTFOdTmja41zwjKdhZ1ohrbS20uOYbzW0K6p9XUa0n3iJeV3px2Gx3z+NSQGL8uxgT6anLM
GSJyGwyfbhQDa+qeDGvBmg/YbssY5D5b+pXKYxxG+IwC2gY/wqzrPJFV4wS2u8YTqgdkSTEV4FYR
bfNkzAM+qhkSoGcXTE2Gh7bdQXWe+e3ZoVTpU1rkL5aBOFFb3sDBRNHO8xdGAfHZqfzKZsEWGE0n
TsvkcS6yx64zXkNrJniyfoDgowW9ca5SnQvYaDFGlfgg2N47A99S6N3r5PwYilijpnOf2ypGkEMI
zt7yNSgV5inkngsh+YbMVPu2P6tC3qpy5LEaTZduXOstgeExjvDMye7t0B/rLjwxLEK58OqnMeUB
Xhtbuq/28FnN8mY65Umz6ueqKM5GhIW76rfaMPNmDKASXVd9WWZPUg9+GGS7gocCiWYe0yLNkzPb
xu6h1UcW5RS1cD3cZZtGhvwDVQT3eBfj4yVZV5FTRMjnKkr01wYdrW/D50/jDtII1THJ6Z4zXmZq
30D7tDIKvRJvCSPyIItHpP3c2U5lU4eN4UfiQQcWj+YA0x8fW0Hdmk+B90ECGs8XCXIyIo2Kboc5
OBf3smIDsWWjj2W3x3SuDe9JyTFdjOcaVsax9t1HrDp/oq4unTf9gKNZYaF/TlrWc6xzUMf25t6N
0VlbUyIxqbhf4CxfEqU4DpdPE1AZXIU6fYWOyk6FAyDwOOEYcg+4eNzqGXf2Z99HpMtLlDghSFwo
rvMmCTdgyL0NBk8i6XJv31bJxaYE3wrPIyY3PhkmE6W5o0fKUanWkAqd96TBWgBxdlyDo2AGsvWi
8DpqhLa6pJbPrngnMefFMVhNxp9p294ogwldSaiRMukdjYEVHk9uHo3OzrDzFydBFzgkD0Bl1ggj
Ht6KgogIS1R44yof7YRLHxbhUPQ79Z7qVrMxOnPJs67zbTTNnyien/Mib1nkGz/EFNqse+kkpeCN
GUqKCs/ZKeJut4TEbMqweQUEg64N196pwBKCelc7cN/t5oI4QiciGU3x6MIExnyYaCzHdH6wqRKy
wQlDEIOP5ag0waHN01ftMaR1iiRQi4W2M6sHU87rOnXQJMTGS2JJypY0emdY9cUNu9NGq97g9VUM
rQ6l6dYHS6i33kmS/Rg3OAMcEsRC9xQNHoS3DpF+p1iyiKREMM04Ect6MKUmPu7C+JhD7622zk7M
Rlr0GVOPWnvy+gyjXUL5UB3baXrwqgxomw8HV8WPGPaWCXL4DPbPn8WfXQ04LkjeIFKZoCGtObm9
92YUt6jlEhpKpk+Nzr2B0uVYKu9C/HGQq8KEH4zOJK85IjRbccZJlr5mdtEysiXLYjNDSqJ3bR/d
SZwiwipndz0heA90090N3ktGOh9VAbKKrtK/DARNMq2oLKLhr+7dtbdglCJ9ePGM/jIM7cpV/Cm2
H2WBcPU0MJwzpypjr8ZUgePhcWlE/Y7zhLrfUI8qB6dXIkQgjept7LO7b8gTYqzTnFB1xX0aCKPA
7wqVa+VyzSAZZcgYXabKoIlMGKHkRvajlIkNGg8Aq20nQosJDMDopid3dtyVX1+Jgn8cvBxXYPta
4/UiUFxxXZcpucwOY0y/+4Rd86lNmxr5c4CXyhka3oGGg7FzdXx/Lnrv10RkZKb5xOoN5yhJ93MX
l6smw8+SAZYyNCbl+IvCY6OhZdND6or/vo3I3qZUPONKoGZ3ysscGX89OwvYa/knsw1ATMN1asye
8h6PjRzq19AzT6jynAKXrjESgyRycXcBFEY6A48hPQFjBdDKMJuKszvHDAQDaRFkx87TtacTPnK5
UimmgkxoyPMSqD7RW1y2HiEyxyEb8DvVbywEb1OjfaN5oytBleS/KZzpse/fkVl9Da37U6Enmn3r
X/QhDZppbWLuVuu4T00DPO24I3jtXaA9hX3MdeAaMPvH9lvygEcwLk9ONngbdOLhCl6Tsc+1MqGS
QrYSrZPkLa25MqXhP0dORUnV7eyW52tlsHoSVv8PDOBr7RDK10twlV3rbDOFHjTFntG37bfPml4j
T60l86xX4y8LkYsOIAaQz14TC5nQrFhO13vbGO9J2sAvXJoAa3JPek0B2cP2x8s23lmoaXRhuMTQ
7NQIXOBzZiun/Cio/ke/5tk64QbXdkWMU8VzWt6HpOYho1W7bKRjjpkjWZ13aTN9h9k2CaAEZ5tS
9PJISvh5oKPa61H15NTZksSZ5UiC4FMNkqe1NyVrQxltUOuMBxEYrnntd9LLUAo21d3MymsYhayR
Ae0kyi2DMNPWjGHbtUghS4bfvosyK6lIH4ACHlMEl5cq9YFTRPYibHGuZcqpwlVcUYQVeEynJt7O
5dn2q8+xGrAU6lTrsygPzEfZ13qg5302w3nbGJsp5VBNO7KIe/TZIWy+wM8f+tqh34zQFuK9Zy1t
e5jiWsr4LL3rmgdwozYXq7wWjHeuMQ4Lgw6G+04SWNN9KsUjtkx5MBkW5WzZmSXrIfe7dq2LdOxr
U/NjRppT7wyl/2CcXk4ZRaRYBIEEsn0xynWnmCgCNqNAFNZRl/LVhrHMVtngx8y43jT02CQCOit6
2H2uD7+c/BA1okchfFBDOTsL2kVyTNNjpLHTjph44aJJZpqvYebmB0CEBrgXF7Yyew6JEuMH+fRs
r9HZVJTCYX0bi1YjKNslxhrm4FZvnfbSAeoPeqRUW5H0u1J6JPN2hKjmIwSzqL4Ouf/eSRGv0YS3
0vY3wi47mIHevG6Q7mdYBg+tucqbBBmIiJ+lb6WbpNDXBLWyr9B0VDhpjdLaEyTLDeAlG2MmPW3J
DSpgL1BsaRA8XOaJTL1Q/TTPGR3/iYfLNrazJ424gZ0gyRONSK89tnYIu05Ipk1Ytazq2WSgdZK1
jum7MLJNWre44BJn2Pcu14J0y4auz/pO1aA2nmlVNINpvLFiVtN6mJxZ/JXe8EgB72/MyP7XFARm
FSrCHxKLuxFbZC+23AYYU4gQ6Hvk8FaFwi6b6W+8CKJccytExXZ4YLoQUtyxmjtWXq5debhXq8mf
YKYtvV043ayC9XLCUudIPVBt7A6Wv4EIzc3ls7IYYCCDJ9CviUFmdhGpnEKxWhWgygztQGkVjFB4
Arftijekij2jVShRKrYQ/nWkjKtp3gzxx4jU/JgK6PrU26uEZKgN0avzCf01U4w0o+Pwza+YjKKV
bU0fMivzgLnTuIn1CWvLVJ4cbd2JJt4VWc8lHNkkq1tmAhcrzl5wyLHhIER8hyK+P48eiAqkiWGy
6SoYSgA96CM6jD0saJsHJ7fnoBKGuauxOB+0Frx6zbLwxasJIXeNqzZn+R8n0xaujvWVjA1Y+qIe
LmFBBmrTMzqK+d2GUTLQNkZ2PX5k/u9L5D45viAIg8CpLrnQ0ntWP1hRM71Htffumx/t+FdD/D7/
Dx+e1u/49TV8vs+W0NGK8zQ+qzrOD0DWGSmnkKcrt5Mni3ErkgNJ9ERY1q//x9l57UaORNn2iwgw
GEH3qvReKa96IVSO3nt+/Syq72C6pEYJuOjshFJVKFE0Yc7Ze23DTq/Ep4pFxb+1EEWpXd7f0NEn
uyCGPob99gZ5uPVI66ggcNOsTrS/KdKVJrdCTnAscPxjNynz1iA2AdhU/KJH0zetnqyjHSXICRMx
LHD8yuP7GxmVEVLZfJ156n6sSciGvoLOrJyea/LBFn1mZw8a5QardNo39xahdvWjnheMptdg+3Wm
ETBUDKar9371trh4+Caube9C/ibXrPLAXmX1CwsyBPqdZTxqle1t3z/G0ig3cPIZD9tJ7XTBJGNI
0lBYqTeEwJp1uR2tRFAeNU/6GMPatYrh1BGdDOK1LY7Z2INnU+4O1RC6Vewtr018cGE62vO2gF51
dGMq3TnmDvhPm+mAkiGr8F7IbBvB1LkxS9kd0B6bjG7Za12CrgFI0p7FpK6uMrWTD6kbaeAQn0Td
zzBGX9BzcPSTm3vgEaT3EnhQUOI40ZdF1AHpDdkj14HjEyIKnXiqs7dRRyjfOZiSYPlOZ53ohz1V
047+V+AccEsgeI0US0WMHW9Ss29VlJbXpJgehGVBLWiZrfEwCCauirBOEzLnOjeQ3QxagNRugB2S
G5QhWpmw3ovsNaKq/BK5UbdxtQjymUOJ3C1T99LO/EJaJthXc5RNbmO7GxBid7kiitXHnoQJayiX
cQXRHdkAmcgpf5EZjDxL5asfrZanZ2l4CYFo//uVn9bujkXHP9+XMpl2mcUQaedDckhSLN1ST+rn
nppmLJroJ/j2B7DsyAqcQwwSZsWwPsNlqha4N/ISMLjJXY74YdWXDUEY3hQC3wjUxrXazWhVFAvB
0oxRMBAeB4MnpTDAzI+IbeaN9sB0HkXAtDbQJk8D49nxEJSGdK/ZfYaLqk6bW0wrxY6nXkcM81B6
TX6r6oKC0wzl96OHwbcJhbRCkgQAkGeFm1/1CtioMge0pnnB36nRRYCkXZHfaJ7ShiqtO1BrVTCk
97iQ9slskxrCcxTX/HkekMzShgTmDcO4tmv2lD0IGV+L9hETzYGstzIYSMNozPDBo0qokKDQreqz
pddOCIyHZ1PkjOnW4K1daEvUi0R2IW5jFVR6ux70xD7hASYDTkz43OIUtisMCILT5i9jy/oV+MkB
B+K4tUmOfnIGqFTFqEbyBab+yTQ12Poz427swh2UsmrpsB94HPNxJsw1z24vCD5H1LxxYi99RkBp
xQo5oz6ohTQr86aMYLOQYYjDZIZuu/JqznYXI8mzjd+x+6jdblxUNCOwJIwwMnp/FfGtQ1eDOIxG
+I1Rp41H26OLI7xxSU/I3xsl7fU+aXaNLKP1++WJhx+pHIJbI0xv69yrz0aikSXkW/q9ZNBYalWc
3wb9ybeRpIFAK/F9wHMaWZRu6dz703FURbbpNQOp+PDkYny6z1raKD7e5O2gqKTYWjwsKeBjGuy9
Sz3E3drLNBf9nQO6oU/qVeuTtFy1Wno1qv4woHhmO5LRE/Tsk2I6GsJHH37c3YhWCayy8ca6SHsU
IcdnCxjjuq5tBpUQiBeznfHGb8SBg8kUdMj/1wCqW9xmpuMc6mD2ZhbGvW4jZ5nqegvgCe9oa1mb
gSL9TrrdfkQ7Jkavx/eL3sgFIr0dfcKd8ZxvdGuwD9QNunUVs/4usGUkjnQXJiFPk6rDk6WyF6+L
5b05kv9IsgK5Tq6RHkunyI7DsJ6KYGV2AHibi/HItrBOjpMlh42vde4+c5SLCz1rIDH0w63pFXgq
LAtWH1tkMmSXlVcztszb2ApB1rXHvIH8Y8zoUGVLwy8RkCIFCgbmNdM1VqZOqcGjS42kZszPcWnc
o6+PN++mpyJDraNcalaz3/c9BjUAxZUbBsU0zEyBHKtNRwoVRlsxu0ppZTaTjRKf2McxT0hQcn0i
mvEz01W1bmey59oSHSe3oQbgutSgNBlETD3F3rAm8whXxWZzXdKLnt1IVhtfsjyyt8NIRXxqWX6q
pCL11q2AkFYUMFAi61uboEsYB6iFurIz6WnH+aqfGQsGm7GFZQt3//4RFdOugjd5Nc1iONpp2Z0y
PQ+OFCAXiDw9X2+ex84cT35RzmfN04/Yc5J1aeSoH5w+XBoNEhiNGHDiu4MeRzFXGKdvt0mCtjvg
klgB9Qme8hyCTOrDzGlD6T8Zg/abG5EDnWUSvp/0R7Bc+nqktnf1kDyCNxrFE6l8u3LUN96AgrtK
7Ph+CC+9noP8TmzkmTPJ/ZhaXbaBBMquoQYDR54NBE+wiHfCS/wTvev72ue2MuJhPFJT6XcJCx3E
ipI6xsybYsOzdkzJSNSDeZ2U9Ndum8SLBiUvuOY2fdJbExl036xlNQfTi2rYYw3X1nSsL95s6qJU
J9e0S3+/M5bast5WFKJ0M4ifHSKUtGEaT3a+bIXm4wsZgjWD2zEsZux0OXB87JLy1nsk08W+g1ds
Fr573+tMYalRGHekjFwKYHRMUVSz2xwqmeOudSK+lp2O7bKsuSeiHHBe1bwZlZ1fNNlsp4DT1U3f
fR2koEW+Ac0Eae3C1t9U80MeQN2nwFbbWwUx+DZ1dgBfDyN9qnMJN5etqKb24MTukoL1kNaztTQ7
yuFJ3PQPmStBJ4VvU63Xzwgq0Xm2ANhSG6dPbqEUC4dDju0YwUvSbLqGkoIa1vxe8sSaMD/jI/aY
dlHiZ7bCdyfC4PT+Vai4eJQ5rKgIHxsVZgedYsgSSUn6jfX/MwWl40inrxkVHD6zRPDWUallqPVj
yAY3jjbF+wGKx32b1TZ3ekJRFr11k0FvpXBzLpOqYnoYXVg3kJ/9QTVEtTvGeVAgvT13NqoRCnQf
MKhPLdGs7CW7bUOR9sYiv+vOqkccK1kLQqhOW5jiAiNE5KVvBEYdU++tp9Kduw30EtvPiMyb1TFh
gBK3P0SayQ9gl+vMb0h/EygRnYUBhI9gRcgumya1Qf0CBTTJ3/4ZT+dBtfHzYZcxIt+UIbw3E3fk
qiVh+h73BpQIGT6lpmbSnJBbRRNvaY3kvY5uFAE/dM6tjPNjnjeITRCiUKUtAevMUhY3/+XFrrmR
U+csna4GoirIbAvT8iGjWg/pX7L0hWqAPJhE0/c3oTzM26NDI9nKumPhjZTKaHq+TgU9q6oV8iwK
5FG4al7H1tRfR2R0CxsNb1IVcH2Jw2VCjMxNj7DvNglsl6pGX7+AF3wKxyh6U06wsap4Myue7hx4
BsTUIQuH+nr//mma3ZFDmD+8f4JBDTS+fiyqivzXqi7ZSmcpfcqCbmOQlQ9tlDEY2/jFAmoyV7ux
aBLOiCnNnddMfiJOqQqIrsBphpouddBmFYdOdcZjRXVZUTk9uoE1nfoo1k9lYjkL1BTNkrISuUBD
Ej+YgX7bho76RZreko0s5s+ra2njW9RSXqWss0Z0gx+3HDz6slXFSZjfMiQRhwHhPpaqCnm4UR3e
vwJ3ySIhHIDX8n2yt3L5akG1+41yT1PGb8w7P2iAerdMW97eCxzvlInmGYCePpOivNPQBw2N3dxc
gUWLLsAM7N3U1w/j/MlBCHDjqrrb6DNqSY+nn5QB8yfTGGenRGBtIzuMn5MClBGgk/KsmoAIDxr7
owaxfdCU/eKM8SPLauxcyFJCpWvXUeg0DSI0i6mrOAz6AR6EtVQj4t4JkvYu6Lvv5ixqDlVlomWM
9cP7Wzx/palZIoR0eiXdBubyRKvCNmpza2a6fKwSLVyOk25u33n7BIZEyxSB+zaJyEAch3LnQdyk
c+jyAKWpucUnIo7vGwjR0F+KizKH/z9VFtM0Od3NqEdH2ZnD3Qg+RG9wNNYpWCo9bK5x0sTbyImi
je4JJIdD/paZiERHiB1XJzSfe5qBN2Iw1eswJsu4CaGeeLnYl4bslgQImq+DyBCk9e1VjMI8d9wH
tDScbi64tWvMHP7FrUf/FFndQqcXeHl/Sx32/1bkUvLstF+x7RILlYn2CrWOoGhHXLgDjyxUx7Ne
xlT3iGv7rtPo1hPqdHEM/fF9aZo1NvAH8s20CZaVpht7dCTpTP+n0p+Or3ZbfZH2ZH6MdOD+F8KU
hJKaJul071n3/0pXgc2LlMFESW/6o4F+qurxWdC4d1LTe8GB/mNiitgUWjQL5TX9PrLbTRKzGhmN
Qju1ibsJncC/lemVl0ivtHI6ZKC6OvzfWzN/BKpHVVgJA9RYeJ/kwv4mYuJ+co1Fe9O37tXRql99
4Zx889FNnrzxyU6eIurq76+yeZbWs3h/kY9gxps0f4lzKhOvVAyleOmG1+b9VQ2vfrNI3GPa1/nZ
7vLqvoZG/fcwDKF/yj3ixLlKkpNlSmWzjv4zrAPLshmYY5ohPdIulYU1i4IB7TVT9K8Ou3W2ACnV
206sVTUkJ2hUyYkWF87X26pwyAyv2DEJla/C3Bp3diMIAxxjE21s8F06tX9LXKWx8PVSZ6WOQ0dk
RbGt9GjYEG98tAw5vJr0u9nVE9JQcj4YV2y0zHlz59vaN7cEPwwoptlGRtowl5i/wFUmC0gOB6VB
ZMe7c1ZW0259CUN7yCu5NWHd3FWpdz81kWRVMNJSyPQfwvnu6Ix1NYUalvS8NXk5HlO4UWwljZTK
HUWLMQ4fbUcGj65/pV2HU6dh22KgerWGKru4LRXjjPmE6nxLf9m0+pMeDulxpByrjPQXI9nwUKch
4KZY4n0TLpnDOPRv4TMRy9uyps/I451xSQfZFtMPvBjfuqZBxJ3joh7dgA4HRYQN0LvxG21uLIxa
m5aLKMkIogLH0BbjNws75Brwob4dVsj4q8X7QPL+ZgnUq3GP9/OrW+VDaopybUncrGFL3bZtS/8Q
MMw/3uJyrFryAgfKUZ72pLr+dzApIhsAFmObvM0JA6O5gW6qaGHH/P0AjE+JbrSgicHmELhZHeF8
CJDzsbvWQkPLKkOvIKAR2KgNTNie40KYt5pFZk7bKSqCdVHqK8OxZ7umWyPudMtlb/jLjr0Dqh9n
BTonxVsaJM9kVhprgzQKTVLu97qxuKNDsv37kX8anDhohiTbNUxTSvv9GfzX4BQMkESR07YLwBuA
IixoJyEY7tbRTerHEjx3MJ6ghyVfnDFzzonLk9HPs38ympXFFdMdgl91CNn8c38+3DrBKmBikZW5
JbRGX7njXus7zCTK1ha937+4Aj2BF7Q93kI4ZBLR1xlN48ECsnu0lRDbUrQ9Bc7umeD5ETGUrs5o
LaOlTtIQvDjjV4PQG2QgBINhaQZjezHrsXjorL0urSeU9xreZkzPoS4eoyU1J7GG16TB5Lz1Jvg3
UVJcI51ANU1gKyoDO3nDTQb+J4aDX8b2nR++4miydp7rhngnRXSOVbAfdJX9jkTrLDV6E19Ei1v/
dd6kNMiD012b0zbfif+6YOwoIuF5cY5XgOYpGXA1VlM//wYnEK3zvFYz+9TbJUI/GGTpnVgR7/O3
XpBtgcwhchYWeAkKRk72SCjarzx6jVhtGIH5RN/bWPTdOmsz5p5GODcUtzAv2p67KGzHWDrEuuyt
HstDrY8TJ8z06PLjP3XbV7OqEczmBOyMHaFTggNkxfMttObMABw+Sciar2oQGsCmWY2iw2/dQRDy
2OLRRpHpxg1dY+MJZ+4WWN/zSLZHYSRLqWjd6LqVPbE2vNViUdx6UpzbPDvi8Kjv2i48F0ygXw0p
nx4MgC3SYgLSkcBAopgDOf99nlGk6ar3i4XSw+44dHa4q2KMrU3sHrIyxOekgpQmIwxIiKmH3B/7
Y9vYb0keAd0O7eoqkipceHlMYwhdO4jl3toi8/wy/fa/jpQkK5tQUGieBFj+eaQUc6lL4+lDzh0M
UEoC6gfBInUj8eDZxVtPEfvYlpG9YhMqV9gmdxV5IRd30u+tzGpXed8l7LujbzgEKbu3KS290pNf
RGyKj9FbyjYMi9tE6NJxLd3+EByZN4k/1ZWEU65XREgYTDSOiSWslgnkEaSGC632+53ZHLIaIYtV
jhv6dJzZ1B6PoJS3FdGDixQV2jrukTX/fRyUn0ZwDs91lC4MEt90DvPPsxik2OgHMGWIGsLmHJY8
KW5NgIQdmxVLXVURh2VP6boSjbEMBI508lUpCnYMjbhmzVuCdSGF+ZlYNkXHQjqA8VS5o31CkU1n
bnDoSbRdQBh4KvRV2g/N2U+lXMQ6sS+GRrazkzhPQVl2C55wcW8puNjdWEVrQwtdvHVmtrYDqb4Y
iMWnVRaCd+L/lCOkaygUXn/+4noKIZUIkWwxRlSj2jwCr2w3rDD1mzSUPyJuatLfFVmf3cr0+G2d
hH7838++9SneloNAOIbyTCdA/FMuW6JptUNy/VyhD9a6gQsWy8u2MeljT3nh7xELGqckcG6qxAcW
wh5zzRQQPWIu+4G5sPpJ6Xpf42c81jpCtj5j88O2e0BFo76D98yujKnlpZ0IeuP21A+DT2NxrNL+
Hp0+I1GzTOCurQpFBkZQI4ccquJMkDxklpRi2YhF8aEpWkxqyK7jhBREwgKw34bFznEa/VYm0n3Q
yoI0AQZoyi6R94CasF/U0s1373+q9CZaEQUUNZkLz8gDx0KlaWtRqyS1DZCXN0j7MgUafOmifLLx
L4g00GfLarx0Q0E3szr1OtKtUU/LLdOre2eV1riIYCd+cUHEfz2upmUwIsAotm2lPmTUIm9FRzvF
BVqKYTlNvgtAtiTicP6qUO3VkvseJU66T7q9IXZAS3gNzfxqk93U7Dp3O7hb7p1mbcAobOZXLzeu
txnl/Kr6DSJMDGBRC7fCKMB3iAa7n+2I6zgeNOARr0Nx+Oel+wcp9+b7K4aa0e2HdH6F3k6K+WWK
HS7fsaFCt+2SHasDXizN/XbreADdoExuBrmZJK7ujVVvVL2BApPbG5AsU7jlfPLOBtoctuGPrENB
hi17x6sJdp65m4ZdFe4d8Mjh3ir3qiQ9ZN9M+9SZXzGv9hAkhxC7dnvo/WMiD7zqGfA4v2CGy2J+
5ZCNpqNNuwfQEG2O9MSLfgcR3MUXl9D9jxHNYUlnUJF3HUd8DI0n0LooRmStwHzr4eLSTTrD0Qvo
tV5IyQNXEkbp1cQn2ke587vu5Dqmq7QIvDA+msLO95GVYPz3m/A+8n6qoExPLlWO0/tXWpKMBx9P
3lgRTGLl4auW6ureAiywDOxGv5tGUodKTJ7bEiXztTiSZJxBNjKeeyrSt3mOPGysXXD0ISYkO+nL
W99XV33EG6DcGUHktGRcFvWPKCqmSxNq+i3CG/DVbqFeCbVNlkWWsL5PKT5M4TQ4Sxin6qbhl6V3
j+QpVuTxNY8GOtgThR37FNmNTc9JWeu0cikMt4hdVWy+IQ7xFgZT4VKCN8RtJEyUcIhnnd5rrjAO
f0Poc2+jtLJvKoq8Dznxu8RQZ+Z64McArTKyrbomOgA9YpgzDUhtSXBnE9uInNyami8F3Do05JpA
ZIQQHTnesezyW5FqT81kpT9Cp/gBGR45guFxSq5/H14/ja6sZRxmX+Y1SSHAcv8c4r0UP6/X1Pki
nODO6SbJabFtoCmpc3CK2MUWRYrZ9e8/VMwjxJ8rfNoRpjHP+PwvjA8r/CJrVDUCFeJnlRtvygOK
d1SIwUW1ioQxzrJaG11SAKyClplNo7FTg/kK8g8mdq0ZFHhxtn9xUJ+Xzwrwn+uaHJHSbfVhFdJF
eVUZFFYYNBmo2KOdYpJFdj4V9NVI9tI2EO2wK5KowSOgdv3YPn5xBJ8eS4utj2sJikGSx1L/cARN
owMSpomzSCJ84S7xAHh/PbBH/CiF7nSTK5P+UNztqDKTWhkMzxTltp1FJhYRjPKLhY85X4YPl8nl
vtAdhnlXOPaH+d9pkQ0aSUjoVNCeAqsrN1ncRphZE/s1qUgPQS+409kVnugVPQB4Fc+wsol4iJR5
irXJ3kO7frbSedRlkUG9Ng7WFisnC0XRAYANjzJcEMpftWhXjQi926F7EmbQxxQkpdxJSwAERS1i
eneNmWm/nfLU1Cp4IuPyZTIGGD9zzBcB8xrg+Sg5Dn37Usx9oPc314aNlVqmsbWYye4qp3ZX0RTc
JpRXz5KswZtMH8KXSaIL1+q2P7z3Jd/ftLD5pZzUY15ikP77dTY/ravm86krXc6lP8N6D1L/1waC
QueYqnBgSaMT5drjND6E5FfedKPfrmqCrXYUe6OT47F/dPrgOnQKQ1ll31GH1JfvgQjFnM8HVyKE
dFyYuFLqaOH0ZIy+D1GZS0eNZTXOGeCk4crS85iqD4ajBleNvTLiKtr1g/iuAqNmE+3XBH4s8KyS
Tkyk8ZD2Bw14076op3JXMraii7LrzTh60MEr3VhZI7wHN/Bhi+jBZoyd7uqai4IMrxfZbWnq6s8a
G2pinXEbIEFqN38/herzrcl+AfKaoyicOui1/xy3zK6Gr+Bk2cKKQrkIbDjgukihPAZ1cBtmlAB7
9kMghilfmVrc3tOijlixd9nd1E7GzegX49bVuvDaG4jsBVo2bpIYo0cV2eyEoYWvR1JC1yrv84Nh
xDS2ui56JPgpWuuOOx26Dgu9W4pcQNsRwby+7/65n7AduaveywzIlq6zFB52xPcc86pU+RZtz9v7
pz4yXOL4vHKR2jMhvtLFlvoaboN59+zDkPli2P1cirKAZ7qoQA1dx0/xsUAwaHkZVqKKkVomG9c0
83sRBeFFTfgK64AOdSSrrRpG/RCk5WthylPHDfqitcPRm9qXth2PlTWoS1y6aml2JVl3hqJTxEY+
iLpxNzJ9QFT+BYrB+fb3Cy6NT2MR+i5d6Mq1WIUL48OiM3JRFNF9witMxAXqt8c2b9BAG7QB3z9m
ebE1Q7+9Ld2ehDDNMVeag2PMKlJrZZFXv806wEjsNKdvGAJVpR/qMsdmn+wSu7fOvhn3F5/y7Djv
yOh1Tame3/Yh4TIFzIY8AkmElHbY+RMJCZFu00yXX1wg8XkCAGhDic8yTFs5yvkwL3ZgxbMilnRS
CzVtgjjpd1ZovYxm/sqN/c+zbavxLsy7YanAchx8yxv2pEKjoRXclH8/6ebneXpeHBqSgzEtG3/b
n0+ZRewSDp8RR2gLYRYdgbPuh+RuLHswjkESnEdyPs8Z+aL/vJl+1QPpQ/E+ADFBR0sQX4AB2L6w
0ayeub26fYmEAQIHH0NpYo2ZXLBmh8ZXoKIJlV1bUWY/TMAMC1BO93pCJsPgaeXZ0sRr5TXmHTEL
JAS5VXJxrybCuWdqPfmaDYtAbz01y7rhcUeCR7agn6K8dh8gZvfnMM/GTaI9l0mX73yYxKyzamsj
+6JdFJnTAMDTrGtMBqQfNkQp0xz6YtAS86D053xqCWVLapu0LiwewD9PJ6X1ENs/Kl4/67MDQewr
Ocj6yUExvyPtaKJ4AJfPKAv3mDcAisYhvTc6CwUsXMBRe1Es2JUHih516clp4+9/v9zy8+W2GFEZ
TtnbOTbb3j+PT8sKMK8TXMIS6+3JsfPrpNftKhhKwhWGtr4ETeYvq9D5SUu3XTuZnNkcNK3aOZVz
KCgDWK0f0L7qvEvO5BAQBXJ+fyOqBTvcqOfb949N/hTCE5cG3taG1e2d77xWqaQGOIBmbobW3YUF
bexUTeHZ1u0DBWHnTGv9iyXO572sZUlDOJYjhZJMKR/Wv9ZUUOWTdkifJGWzKqKL5bGX7dkZRbcj
0IKt5+fHLK69M6jYHRmj9UHOf20Q0xt0mxf83osMpNQX6/L/GO+ogus2iwOeO0aFubT3rzUCfDKQ
XqCZFi1SmxNFEPccoZwBgIt6B8XUSgvUcGQpNu1caK/LEj1Ak73qKSBNkv2KYzCN07HtdXlGap5B
jA8VRXxHneB8mqdZ00qb2PbWmQFZKusgfk7DN+o8E5N7POzCLDTvhtqG60JixxJWHmBFm1iBBjna
3+878blMCepEUrVmQUSgsvvhvisrpWokSOHCNqwF+dCoOBoD04Zhaxc8kOuhrSiLlKDwMQHRy9QC
aIsvcSqXbVjURzKI5ZmiGcbhFBU46m5/XYvQufz9MI35MP58fCkE6lShaE1IQYX9z0uSBqqouCsh
Gdm4rKnXohSsxuZp8hBxpYTN+WNuXFEfiWsSpespyuOlzWL0poq9ewap6OjmORFXDo1G2wMAqcaJ
iogryP3gzazlhMJBIW12ySb8+8HLTzVWi90rDTCm3tlUqn+40SEBxBSJ0mRRGc6vaTLtU+9BsKYy
KeDtKQ1CtVusK5BcVzc3FFnvQ0fHF52L15rhJi8oT/pVcfHK2eHSBc69Zo5IJM1XAjaTUxyzAK21
EMjn/LEPc3sfxrK9s8RcqNNT+5g6ZrWtEhpWfm0U9oo0nFWB1leJN5sUsn7Ujwp3X459Sn3RaBf/
cekkN5iQ7GYMZX2cyLRQM0I6PPhiEbSQQoFbtG2Hh8a1qV5q6c9aAkKiUs75J1U7CHRxysJyBCAB
8OX/40oIrgJ7PGrK1FQ+3Eaxil2hGsrJ1YnGLb3RxB2feh9pNGuynvwf6CdanuxrRySXznfsQ+Cb
T7rnIr+IQuMYl455dVsBX9D2f8LS1HZWVhnkJQXTyhAJnOmyPb5HUesTI0huWK/EWxzTDpdeYHfh
S9LqxF9LAINxaQ7HNLVevRn+3BYVcRRYiNY6EelrP6lRj/3917c/P+y0I+YO33sLhe3un7/+yJ0R
9CYIQa+Fqj4VrCZt/wXGQHKUKflSDrPbxjPByHLww8Io8hcYpc1Jn3IE2HXC4i4gbKwZovDF7WrE
8mZyCrp4p5LR3XQFOTamBsMDmYSNT5oCnmMOB9V4E8DwsH3sc5wUdUH+r7FgkF0R0Ue6lScNrGM+
ubOpcK8ZNt2laRf2udb8Yk+ynA9TtdXvVSrrG5INhrXfmwy6jZOdfdUggIKjpRNNR6NCPmH+fw3j
+qGTHnGKQBxuyryuMQ6J6hraKAkcrCh9W89oiPpB6rG9i8H+ohiIzf0ITszOA/laSM/aWHFLsOGY
omYQAUo9ZHOrKIjrnZnOGRGrjC3aihMYwMBzOyzevfXkhg6NglRM90Ir1BLQlfXFSua/hsJ5PKF0
M7cGrI8l4HZk52kZOkEU5LebhWdds676qWfQLjLU6JvYvE0no9jU0RDDTCHfSw3GFcywfHRQr7VZ
tYfn4t0NBEsRX+LeJqR4HnIHL0tfGoAj+WSMxXTz95vvP1Y4FKypeYKPkYb9qaIBgx5SVQsyXJIK
UmHSlUO5aMfaX8V6AbOcS7HNoLrvRG7uggAEWl0jdaL7hGdKs5Bh8NGer2Pceb/YnKNzbkbibiuj
2ObNDHYZW9T+BmFlnd7YG08CUbD6jDUfd3vThv1B+E58i0CyvyGGdcA7a3yTYTLhaa/NfaWwdf/9
l7Y+D/2Y1ex5Ec/ez8Yy/+cTN5hWVQxoazFPwGWHUzTzn7U99Q/tVrVoOPTAVosoUyRXVNhI2U3X
h3KozPsanPLGGwEXtDaCiUgvgy29IOj1LEq1qQlv5XSbaDD3NdGFbIGt/xceHCZWekzN7kBwYP1P
njDeCh45jTjWnFHl8H9vo8x6spKvLW34G5mm/WsTIU0qbYx7TR86j03EmgSf46sdgrIjiPMtHDE1
4rpO7soeFj8hRdA/UFZGcEsPBC+UiwSt5gZ1BNTAznfpwTqnAXNTFNvNSkfPsooNBy5FEWRrlhM0
kITHho6nuA5hiY/l/QSjm1xwiDdf3YP/scmT6IJoeFqSSt9HeYOjZR6CN3ayzuw8H2WEjbc1urMM
B1pr9mhcEWiCa1m1FtZieFlF25cHrSAJR+NywbMTEx0sLHlTDEG+6cmXtMUKNBi8YkK4ATO4+pGf
my6DqqjX+WgEVxuUkllN0aU22MVi//DvScMBtYt1pM5twDoT6GhY0l/UusTnQs28lzD5zzHZ234c
KeKGxNgU8xe2DDe5Wk79PUod+7WcRXZB7Nr7tAhnS3y84zYD/4sfZl9h99rb8maoW4wosg2IEGvt
1RePxec1AcUjl4OjoABa2vwwEdEzB/ZGON+i7KNN0LXiVDfacGeSM3/QOkCk4FHv3r/lE0+zqEOL
ELikpqAV+ietsMQVpIy86L5xGWDGkEUV3gpH/S7QnwKIpw8ZBygbhGOquTc57csC5jZpvKcyJpRD
Tpp76XSRnwZoJotgSqc3iqp7Yj2TJ6PX9G1D6umN56RvJJoPVzm/2bH1DSRyQNuqf4r14AfC/exC
pyYkFxZZRuItiTkkOq6oEZxnzmMl7H5PSEy1CiyRb7O+qxDeO/4pDxvvJkFdmBT5vJJo22+iLcMz
KMZdEVnofP2LJvwvFj8suBhs/lxEu8KyTcWZsHTxSY/FQ9hTXoFuVo9Vt8UmyrxcBaN2gls7+aFx
cmI3O6a4pRySmlZq0tDnDTnZEyrszRud9aWhbtuuh3pflnI7TEuctKA7s85aC/JOf8pSvFEnGBjN
cdBNhY+Q3amMDfyh4r6nXzrBYhv0Vj5mFrbQoHX1n7KnuUsSysJtdZZOFkpQQQdgYc1uqxTu5MZp
VLpKDCxURVeKTV2m8DmGobirOX3sC7GA+sCW0EptxeRhNo8ncmwzRQerIYIDPWQ4h2v113puE3ml
jb1N9+qlbN0fpUsRMSoqde09nG+lPOo+rNObtpufiBDsWhxAjppCfWRVMjR3Xpd7p5xANtwF3600
tsgFMM07enAEXbExzf6HsPNactvY1vAToQo53JIEwUyOJto3KNvbRs6x8fTna0h7H0tyeap+d3Go
sTQkMejVa/1hFIfKGlRO4OS0Q6HC1GsQuXrNpegNd1VnM8kvUf96QQVHCma8JZWF+jZxUxOvARXT
Qwz4kGK3id9hhvtgDDTtC+bJpwyj8QJKMbbOLHas4o+u4jyvdT38EHxA3tyh/BB9qF1xNUggDnVD
UHAX39qcJ++EYkNkr3T+slY/WQSOcPPqUxId0lxqOdWthZsZZrdLtktyrTzJ0TweCWqzH2thBTM6
scAstOSml82Bi827GHJJEuFdZpNLwchLcUpaa3wplYOtIr6a5ZCeCcnvzkD1bw6HYaC7Of1v6VTt
499vL/o/kHs1OIe0FiAuQPz7kdxbGZEg0NljetJcTfVq0LdRJZzmKvWnzTVUr6ly5RQQaddEQ8Yh
gf6qI4mF80eLy9G1bq+NdhX5iYkztpbtdWyvIr5iizu3Vz2+KsbFjK+xeRmGS8pZhot3uAge5xI5
ExFxLhF8iTPHCFF/g1pThWDWdQLpKOf0QBSEqstRvakdbU3O6ZnWTyuY0mt4IslpfVdIDMWBab0S
ylE9qUdVHdROYHVB6QQ6w/LkkDcHd0bbelgsCVzY5/pIqoI+H9UVXoObx9FhbU5Wgwqejxmaxilj
VL4iHc6ATkSO38OFLNoxuvTRxa4l2ojwI0zILuUK171QQNnuxVwxF1cil0bCAgucQK8tQdDTtS6u
ZN3jL5tNfoLuY7omBEcXcMmvMYN2ZOTj1R3xjrl61tWFcXZYnMS8dLllYLc4YcV70eJrTZb2cIlM
ufZ4TvE4l9AcfuyL4ZwncbZ4p8U5LncwOsb/0hTgKADICjAV4ChgVQJZgWR3aApfmQpTLzkK/2Mq
LP+lKfydqfA/mkI3BQZWYStTAZpCQYG90hQyVJLN/2gKX5kK0BQ0hK9kKqxMBfufmArtcuKXD5oC
UNAfGJKsAE1hiC7pSlaw6ksTfcdUWGpJVrBWJAvtg6vmXsDA2y4C9feOd523nAlVsd4F8QlzP6ls
1ynPd5sJzCTKWqZ3TAM978emhrmMRU+/od42RZwhHHL057LAwgxfeOeMYCO9QY3Cw5pYxEOTz+ip
9bkhkaS2May2zTs8LQM5eI1syRBVh1qS86A653eyUqAo5GO0H7TY4oqDz91ZNp4yMeo3chpbgj+1
1o883Gws5BxnQsRDXJTFdPXg09VZGF65G5N5pjCYUMeq2tmFEr8tDtTevE+rT8ifhvPTUJFWvSUP
ZFgAcbD5kWcMe6Bt0h6TenXcfYWwd6CMfJww6w9CELzWD2dfaYnU9CMB4UjCyfbeiljsJwixYu+a
+9Dclyidlb23ImRzQwhcBgQxJ5iNDgGHJUBYVjughQn0FWwmMwIFL2BsW3qEPnFolWg9yOFBpAcj
ESBEOevEPQc2Zo2+TuhXSfEVsFMDwuDiOEjwS46DCk+cOGjs/bLs8cfRln3SS0C001Y0xEnZfqT6
5JPHg5+oflV9Q4ihi0uDQ6JAjNxJWKoEDjuWgp7E19YVtibAxAFUng/BkdndmO57MO1tvCbqfZ3u
X9j70Joa3t7VyW3Zi4yhZzBlwZAFM5rVFX0bgLYNJiExiKBbV+iKmhWkOHtZQSGC2Qoy0o9EkPwX
keQzItMMjEZCawKRBksTUJcCJu6juwe9i7RyL7T9pO2tgcTbPQmGGC4C5o/EHoFU88nrims/HHzy
rUD6jh9E7+1sjEmMXYvzSL/DPofSgxR3bSSQQGKxJaCtgrAlhcNXMPkgtsyUGNEorOhbmkJ7akii
3T1zj3+XYmK9IhEqZPYGIC6DJApSLpYVmAyXZUAFMKwgacjSgmkISFESQ+BpqKADRcP1LCCJmYg+
XALcFUTIK2SKlAHwVig48vBPcIWsIKh7Is7DRve6hxN2S6P9hLNAsU/7fRntaxpYtp/YfsZVMkgk
K6bEd9wdq+LuBgPxukRD1GSzm0emahI5ZkIkZdPNXIGaL2lJBvaVyY/Ihfdwnd2DLkWVKdFMe0VH
4b734OV7e0ffq95+5iLx9iPXCZdEGwxcG1wtKCq5PQQwrdEacaessJq3glZ8Qy0CwKhqsoKcy4cL
R0gQ0A2UOWAs5RHoiYNQE6hNMKcB8cAj10jKuDkY3D3gTusO+8bd21huDvuyorW0p8EFVHQG3J8c
Xxn80vGj2vcGH3V3StxY6nfeDm4WUHBZ7Ui/+6T7Z8g28w93bNtm1uJwkzIQkv/Q/ExFgS5PdO2W
HvdpzfWsyU0k/GmGcY+PZt9kl/XppPG+PdIMcyZgoKi/LHo1bN3O2ujWFL01XRNeRx21eI6HxIfp
ZMLvbRlVYSm43CuOdfbcsj3OfNTCwA2xzcUXTAPPyxzFt1V1YsVDdCIPvKSpcCI0CSJ017sby1Z+
cTN9eAxeWj4buaQlLS//Xh/+w0mI6AY5DURfgTiFKvH7tgxZeVGe4oq4tXXChDJHY4s1wimwLfs1
kV+tT+k072iXgMw8xTG0g1NlntxCArOKRD+O0ggEDdPRziUc71CiK2J+OhwyOA6WBBnWdnx0anp1
R7yp92h89ARvKQmXiOPltLgEk56m/AyG/DwOZ9WQ8KAoNhcnupARBQbvUjSXzpPIy2syX9Py2jEa
qvfRfA2nq2JLZPktWRHlt3a8hdnNzdoYKyNHYXY764wbaCzumLcr9TmMzlEskZunYTxN48kh7rM4
xfpxCI8coxDKG/nR7Y8Wr9BDcyFRUcQ3EnhYuZaEzcuLj8osUdlHLTkV9hG/bULQAG4mWOyMvECS
IoczBqLDcF4MiRp+S4Nq/2IuF7U5pZw6SZnkRHoB8XwFSXlVpCvF9ZOrwPypOYckiEmwyY7NbOmn
OZ8miHapc7ymikKJdtGoZBQphXmPQwzix6o2nueO5M/YHvMPSqA3e2hJVUkWjN0nfFbQoRgRNka5
XneBUdo9FB4ajROUMZ9ENec+RPqptJzuxdHV/qXDs3Qwuv5mLyV3rMTYzybXSeUs1bvb5Pt0MP/s
2+Stsr3oBW5Li4CFSYUW9r7dJX9WxTj+XtqaL2xkzTP85UNXJeSfRY2GaT9daZObWj/pzaOGObJd
xlaBZIs5bKLImBfLbF/4NbWpu8nZdfpXVAjdDjLxSDCIBbU/bmy6jKRxLFZZb5OSBBeiHG+x8RbH
sD/R72PjmmOl5U5OgMoVw3dyyh9o2klq0ZJ3fOOcK7KBY+S1t9aoFToe2MqKhQDqUZ/UtzbWT8wy
bdTAJAmbgggAaQD9q65A5Y2EcRfqqJ2HWJ0f64JpHkFQC2WTa4aoIjL4MkNbnmMh1Oeu0d55f6aT
GAusZRPriOhXuxCr/oxrIV6VdUcfnJmrNL+rjjkO1bslH4qTMSHSjYakfW7/GgXTDJfz7GNdFBGF
J2OL7G7ZDnjlntXeNN9r+0wFbH5UfVifhDVjRq9Gya+iUt/VushvfTzfoTTV3FInRGRL6+L51PmW
OrYob1GcRCGUnTBrcFKLQ0zR2SX1rrrrU1WSzIRzoxOiM6jNyv6AJfknyvvyj7nCsjo1I0aA1pVw
us+ENP/AR4J/rHuWbEyrcJHN7++AatbqaTfadOAL42qFGZ7Dfe4Q50yRbnZLcbHSYX5DtPsyUmNj
VYkOXWmavypoR08mgdW7pcOt37LK1yQyTrER1r9jBL1ZEqz4rPCt18mBlJRdszY/m4D83NeEMghf
lkmeySjB+eFnT8NZ2o3U3bZAIrR3OU34davmQUgzfTekdDc1uu17aynGL+k4CyhJXYw9VukdY0rb
UPZoh7kgXYlgZyRpTo5xGvYdiXykRJNCc07LD3qt59emnMlEHJ2jKWaBwqr48sld6B+IR+j8EHjY
OsTEn5mnqPctjcE1n0SciKtrCO0YxmiUXIwctzPb6LEtzfaJuRRC2ZH6HEXKcXQzHO2Fdhq8zHky
xia9zVBrt8QNL9AxMzQZRqGeC+k53nq/DVn/JY7H5Ya3xPJi5xDfXHvydvzNdzWNjTMZzsY5w0t+
03dTiBUQX9ph/Sf2yOXZLhrKfCUZgiWu/kLr2jxaFSEvyS1NXWKyRJMgFHrxSJeWJmjE/clNMRdx
Nf13qIz7RVHsX6z5bRrK+WA1VEiGYqc4zI5BqabdIdGzS2dOnd+bGGpD/C3uXoX4GIkvqUS4euFn
PzGPxQW+OWCWPSDV7HCU6DP32MU6XmZI4ypk5STNJ+OjXFyDjMxIYbiiFTuj8bRnZ6cOo3jW5ONm
LHsEitWlLpacRjIqRSsvsxMRyuXz3GAyWgkchJmXyCBc0yfmeHwvY7YguBrnDD8KTnMJynXFpOyr
/sPtcbrN8JcvOd6f2yIpZdAhBz5kpJDXPVs/MyN9LHhZBgmW8RiqaJS8xjL/5qbTZpwstGsiVsjS
nSB/KPFA3IiTvpodMt1/v9pW2dB3NSAGOSpFj6PqEPpc98dfnQR1dKPjMm/q7XicSnxuZ+O9SZNo
l2dl1ATYnE2Uzk1+0GRRp8TsfZq0zO91TNiqGd5ChtXqprIImpvKqfgtq6N3VfWsP6LWOueTNf+l
uDiApzUW+rgu0Tc8d3UkzgV2shvZitxhUDrIzevVwgjzF2LB5w0sJus2JAxgrKx+OMVNzNlyUmFX
I1SUD+MGXYeZhzb+0CrTPCtFE9sxwfcYVQdYytdBWdjKhlvaTHMyV+9d0y2EfYfer7QIITsvFlGZ
ZAovXPQnNAQGewR700Yl9f2T+Yb3U0OAtxnKJOU2ZYXknH1/d42JUUA/Q0+7GqpXRuvFXnFG9gQo
R9Bfy+mi9d6Is8n4MajtCJl7Xi7rElf0rpgZjfpj1h9dK9ehfYzRQ9XuwCPwXrtPt8akZr472s3T
bhHmbY8OwdKGm1iMs6lFHkMjbUhPtAPi35RYwQceM23f6tv2L4zKzmGBwBkevw0pRDEffPdvYzNg
wVDW0y5tIPxI2NoXI342ewl9hWM9Z8ULGMVLUrxEyjcs7WsYvnTm69y+NuZrmb+BynwtxBtI87dW
wSPlTXTvpfIGcOblgFmME1HriAY9HGOfvLgK2qj2fi0K3dthkPVhm3m8x+Knfxk+J+SqP1V/VF2W
a/GbABMc6YFkDP6N5YXoDU5uhkxFs49We3LaE55cqop46jx7J4M3yTyz9kTcJZcQkyry6rtLp1ws
Lv7zoFza+totErN3tcsbdARgurewvI3lHbguhkR3sGA4591r795Uj5bJ0/KYVyzLww0l6uYpDPkY
nlBZ9TzWniIoHBx24+rFXgg6wAHgpesL86hnNGRbjotJazfHqHbie1RleGlwsq/0owJV+qTK0IyT
Qi0fHsFC7M2KmJBj7xTmZ+DmHGrOPWGz5tluLm18icJLrUoYhNyW+DZc1fkqcCzAmC2/AUK59Pw2
2LcumDicZPfGvonx7mT32r5P4720JbL8AZL8kU6PypGIp0fhPDLn0RdPwJ6f2uLJnCWQ1/W6r89P
ufekzk929SX1nnpt1M8esb/ZYHA6CDsyB6w83pH2S3a6ko7Eq1vckBw1CvQ6yp50BdFCNNAPx6nl
i7p8scovxgqt/AJChwSEL67zxFWGEB1TOtN5MrOnfJJQs28orcdXSNloQlr1w1nXuL8byUPp7qZx
r5K7092L5J71tyy5S00qgtGeAfJtMK/9cGWth2uXSWDsQz/Sni7mipxsA+8M+Rlk7Tlpz3Fyhk9X
TqepPOXTySNiPD19csf/qVhCMsShX4PazLQVR4bvL/MiIoOgjU3y1fW4eo6rjLC6Xp38GTOYZyGG
9hZ2Hi8nt54hG6q+ISXp7TQMBNiaA63W+IADR3len1oXgsSNq2mcE2F59g7f1WGDe+5WycflKfbc
7objwp4Orb2JBdYnuYor3BRV4teY3oOtZe572sL14Dcz2a+GRvJ5pyDSUvSufWAunHz9fpXZE16K
pwhjgH1GANrGdOrxvi4ldl/3ZDSjoNc7eyOqj4VKk3NHkz8wksJLJ/vDNpv8fZi79tgVn3BEf66f
JR8RGRUNFRSyUFq+f1tpqCd5kUTV1lqslzRLPTQ1Cw0fbOySieku57+du7QNPkrlLS7Hjk4recki
eq7mYn7WbevVtazsCdusxGIGbGSDz3HQIjONfAA8Y8I7svEckd4ne9PPTGh+cstDU8RNTzN+mgK7
8NyroZhxCx/iIeiXll2y1V/zUOt906yNXVbU9oOsZ0LYvOjNahZ84nGxRCBX9PQMxnJfzqhbHB0/
qJ7TfSMTSf/9ql113d/XKYhzLAdGqmXalvujTCd1FsGJAtP0XhBFVtnE4FiRGx0GFTcV/K2dmxgg
qlAj+5NaplggVwLNNhl1eBwr+9L6sJqC1p82mLhWj+S2TsUl9UL1iy7CXzDAvvfV8pky5mcyLW8t
O7+JhQYOGhD3v78oFnwLPTcmYCEewvqVlL6IwrVNGVuHk292BnYUnK2uod3t8RNVb/oIyyntdKhO
rvhVTQZSWUJ4JZVpQzXD05b+kQvjZtY/OUJpP5866HvRvcObxYYHaf9Ivp7VZbRSnYaGYzvKbgnj
I3WoeklJI10RY2dFPi+2D9LRQ4JgwaiQmMNgCUmDCiojiCcJj1iLOIiTIMNAV5WgGdKWe9HsjZ2n
0Pzem7Q7wm/ocpwmA3XBljYQS+DYQZMcLDQk9aFIDiWe3hZCqEMSQzeUiOtvgBwGmEv21tGOT7h6
lGbq0YlWyA7QGyzJSu0Iau0Y9cesPyY93YhDnB8TXg6MS9z++kOtHQS65/wwhQEQYZCjPzaCiBdS
SYRxgBMw6NS91e+JtsP8OPGzbA8sXggvy9hjwvEVQxeABcUyr2jROEK6k/dC9EjsfnqJUTtyDX3/
m0FNqSKgYuqNbHSl2/6tbMHFGdexQiP/lSB4NYhSMtQPGsLz5oCOqkuOPTG2ONEmR1dIhOJYO0ec
1Nz0hN/X3J2W7lSGp047kQrWlOdxOnclJQ85Brs8vSzTuUwvoCZmO6Vzc3E7iSa6LvoF1M11iCRa
BIErxgYBvIRYYcikM5oaV31dPaZx4bWob0zeFW+j4cFZ3xi+g66+MXwf6ttU3zDVAu2KXrmCkX1f
Dgv9ju9ZMWlXIMiUZwyvIXm+2vHVaOWam5dwXeGQAE/D3LSt7ScnH+pfhEMDpfG66qkgfXqTqSJ9
rgTnAdzg9cdi1e81nUhDzl6V+sLg1WPAyoPlwuw19qRQXHEv3gq9uKor5kmqxMdJop/Y7CU6+zpn
N4avMqHWvhb2tc9uKRPw7JbZ1zK7JfY1svH2lHiCre1aV3uFkt66ENHtVhuvunVdxuu8QlhXw8Hm
Acuxb5idC2jyK2GAvXNBiqCjRqgk4uoiwjOYwnOuSYTt2W3PTnK2iM2wTgYVB4XGiqI6LSTPKcfM
OHKctYYjqbvJOxIusJqBHBZ0+vzCD4eamAocHozANALUiP9+t8dL4h8uanpQtGItaXr0o+Ki0ezR
VAjTJtKSU/BW4Luob0ciDqIdbnXAaHYRFFzmZROcox0RahEq7ogsAH8o/ImQnM4Xhc8ZC2imP3e+
YUpYKxw8IUw/U/xiRaX4AOEqIMF34BJTfId0IAWvWZ+Ub9Bafm/JIeloScx82fsLj3t/osUC25uQ
G3bM0o8ReWKh7e7SxMeYD2ARAubuG8ZkB3Ck9syt7m0blT4SgTZbDR/cFRHpVJEEPSml3rnZrlcl
2hW1QsI5DUS/VPgjXGAklsafKOIoFUjTm3yyOSmkgXB9AjZqniQhxfW7FRo9mASepy9piq4PqAJB
siJyfUuTMFZoGqSlTY97rj+NPinvQE/9Ea5q6ovU97yd4+0qVIhiV5g7HCUNgfBrl1e7hAzydJcy
jA8ZK20LXENlQuUWp61cbEuxdctNeHAJxCOUnc9VtmR3ZrMj8giCdUpulbbDjJXADB2Pa2dnRj4p
k2BZQYdIdH75lkGU76hVfL3D78c3hI9XS84nKHiL/MgiF1QiW0EoJds/npKgWVEufmcRweQPlt/1
Ev3io70hUUJbIej4YX6V+L27SxIfi1EYCUAjKZ3+fkfbbNeXuxGWCTs65Ctv65roVretKlcpyRRy
LR3oijtSdj2Yb9kurHfpKNGpu4aAaEuiUvgjLsudk0EH8AUf6CTXCeh+O/nDujK67HR+Etzq+akk
2hWU0AkfOoW062MYC1K+E1tgzcccmGmBqfme42uj72BZPfoq84Maoyd/qiWGFUvqu94Oe3wY66W5
y82dKXa62PX9ru13GdYRfK58uiFi8K0GlWiD39agbr3xk/bUWiD9sLmZHgxd28J+jKpa8kb/trnV
os4Lp2rRMIY6RlemGj/PRhU/h63hj9NUHBgCxMgRXdVHJ8Qu12nGh+I8RbAlwxDjh9xYnmhQVoGr
wp5CWBlkY4RDBq7IKAni+/8vOQKOreN8eM5HNnwUA3/NxxJ9NMOHFn0YK8gzJsphTXN4V/J323wb
lnejfXNNidB8c3gcvoJYvHqnPH5KxWuXv+bilUAOx3wBXUfz4iWOXtLoxV2e0epb5bOzwnW+xJNE
On0xzKcu+2KZT5VB0iehLXVVKPs4sd3nTCjE/lXhn6mdlK9kuB9a1J0PmKQwmIc+3eZYfX3Slf7Z
fsCBH00r38OjAuu8H2fF6tgREhDKqrt07maN8m5dRE52ZpXDyK0m5O+z0N/U2vbw87G0c9Okv7Qe
N2gCK43dxEaratjkdyTQkpKZpR/C87ArI22ZcQx0UpKZWt2ATxGS15RWMgm9KtSnIV/Y0b3sXFiz
+rQ+1fHlxsE/fyuS2KOh4ZLRqEC8dtzEfRbzbG16DHjyMH2rtInZc1v+fYFjwbh90ZdG2zCJopwx
0Z0ufXRqe8V9cTFL3ORjyz0Eq78dERkHq6uL1xbt/ycXuCObSj9c4LaO6QYFOZMLWoPfX+CzrYeZ
2i5c4I3LPiclvJXTiWNUnMDsHQvYfx5FtwTF+FdEJJh4SNMkqMcBxXiYy5ViHJjQKW5U5Mr4rRyH
rJ84e8pxYJLxuZbjVORpJotyivF4/laMj+GeYrxf8bUYpx6vYI4lh2E+GLWsxEFuHVJQH6O1Hg+j
b5W4lCuSJpFAWcI3HedZJ76sS6WgSQ/9ZoAF7wrlPsRx+ckE1/m5hQcXy+MMbqHo8lA1ff9uZnaC
krXBNiQva/uUc6y7dKjpL8J9jBD3YYfU4iNpF7T0DgwngiVJoXGX87oMbU4rJs2mbYPX9KF1kwmF
HXTwLtfN33pd29YEGOzMpYIwQ5uJxivaU34f/hPn0uL3f0+tz7dtG24rQmD89Q8IXf9r1gXBiGmy
77yS/LCBrEJ3WrRzyceGhYjAx+HDI1xmW6Tzmxelf1SdlfpLKsLnYdJJA0wWOh4WM/Mo4/4mZvsx
6ozhslQtX/VSMc/DWODR3pblq4pi4+r+YXco/iroG7+qDcG+gyj+wEryMtILeG2ZbghE5ee6hHqt
eItzwMQUEXivv2qd3jx5Xdn+ZamNuslMphSZRe4SPPjOr/uifvn3kk/7efiOKoZbvTS3xAfJ+FEC
oOJvpvQck7eTpkMeYPRDWIde3bHMGCp/oQ3h7RpYdLnP+bRt/XpFMfulAVVGomU0cE0axJ77ZdrP
MKQNiREmEFyxDP1W4Hh70onNDCFNYLSBKyRyO0hXTPFhWKFYHPsOgGaXUx2m6WBVB2NFNx3g7qN/
XapDNR3m6jBWh2ySazId+uoQTQczOtTw+ys0soe84lclENFhWhFbgT4HWi0wcdWzP8h8wkmgy+/Y
1tptYBDO0AaeCPQ2KOzAEkFmB8mKMT70K9r44FYSdXwYpwMeIf2EFREiQr06oP+up4OoJPB0ypGD
VxIp38KLiA7KeDCigzcetOhQVIcZjnp0GCP5ILICEJoSC4x9+ExY7BKAtaswm0mDPA2I7gKZu681
CUEoa7mfhv0U74eYA/Inral1V/n+7sh8nr1ftT1H070fbU/z3MnLsdEJnelRS6lFRiBaWvTPGj20
koSNA2QH99l2UmgP/ZI804YhFW9KioOFAuSUNowAM50YzhbruF9xOz93Nl6fcU+Cs3AW7R5Hv3jk
o2JxL261GPsLzlLRNV7YjurKiz/UaeIDitXy0PRavw01LLtHFWMmHPztu4tC6tR0PZZc3pi9Rm7+
h/xvxMRrSyfLuaMJIrq25OA1qB6xF6N50q1a3TgIketC7c6q/Zsmw3vy3iXyL+JGsMSCCEwRGb9E
lvIf/D/63+nWPqZC+SNOreVLlfH/mkOdPQiRUD6TVf88p8LuCBKU1BIyFlztF/9WbzlEPebuoPJ2
ZvZ4GCwRn3pmvdiaJ88WSRoqxNSm9Zb3KkpqmgX4L7VqPKLgSjKyWBlvNoZtHJhUircq7sgTsUjF
GK2QSj4er1amkJTdG+En3defNcXEgOBArZo0seAgr92tv/3cMR9mjQcHQ3LTwSZcROZ2Lui4KkbT
nLA8x/50To9pYo9fGCd7gVa9YkVmPpXTrHzC/v1Zj4m6ykNjpWM1w7Zu/9D007J5MbMpUzZZjVtH
HtfV1a6TP5hJuHsrN8p9gn/4PvF66FJ5QlwujWP4p7h1QNJc++KpkaBIGTJswp1lQ/qE/g4j2j6m
tpVw9Fq8X/rcfHJbr/5E/U8591M94koHH0M1HQ0zhh/d6PqozLtyNqLttIRqs43ICkDfoYidqzYa
stqBIIFKjmMmU6dzwDIYnDtjO4ImIv+gsmAPJAWuT8Sk77XRsU/LaDSkYlbeLi2LkhSKiK6ZNDsy
5MJQu7sPyfIfMhmtfdM5/dmY8OlbHw3a9FFNXR/YPfm1lZ1it6yJ41BlSPEgSyn40J+bagzPvTni
0xWmEIXLpoW7n3vEVND22awPS7XoTqqzR9lUuM9V5c1VENWK6g+DbpHnWluXjKkGXqcZDb6OuJr1
OSHSegdXLN4tMlJlrmzEkNhw+m7carfUDQmZEDbJrbERPxrig7ZRO5IqiAjqsT5HxpV3R4ygdP99
IqVnwBjEIdzP7c8VUzv40dxpNV7nbsD/gpQLFrvONpS0JFQuM2xQp35SCzfaqiph8GnVsbMN3a1N
0WXGhtY8yGAixnsOoQpAE+97bTiYYdW/aAbJ5mPl4r1i/ZmU9FLyJcrPbZLNh8lTnQ2CW2NXipG+
rKWNZBnA2jUMGSfSB5HRV+TYkYXl5E505CZ2mhkYWtFiPhehwXk8xWEzt9HaZQqx5TLqjORuUr8H
XYfX7VGb2F36YU+Ts5t1epEDkwUiENgmM0d96dw2epSGor+Z3m+mZRevBdk6URIah8zs4tOEK/Rp
fTQOjGPXR3XReNx9x+ardNUp8OBo+to91vUy+WWHgVSv9+MZu4zhPODPdi4IWCLncvFgzOebjtnM
r9hlw5z2enFcMqorPVLe8TO6FnGKBDocDTSoXQgB1RTZicRDleQYklyaem5/Vz2EoZ1wbyJJGRQW
ZX9zKUjWrxpRLDu3wXnZzpUef1CsBTaq1WuwKsxxE7forRRsZPpIvDgq0xwsnx69h/DYthfCTe2u
ovHP8ani+Dka1XQaomg6ceL99kgf5ulUelzEnF3ZcHm1T2NfL0/uoP2hmJ15gt4lnr4+n3fYSlTe
Zf1qfV7Qb3KTnkhG6KVOyHm393LxSFCtnjSdfVzY6BXZ2Z48xyG+SWMuERlNeMqikdj5RV1IY8tJ
G9kk8tlkfTYmdDTXmBqvAnyHhLcAKlyJASTGOF+Xblz2pRLh8l1ZHcNhgbymCWH2GEqIoyB9R5Vb
G5asc1Nt6tGZ4e7b92YsuquncgyqJvUAtY/Xo78vockbZ+u9jDxyTk1zXL8Y1L/wGrGOqiBZ4RCZ
svyftCVIc/FLI+LiVYGFzkbufrSYJjV1Mh0LBbtcTpRp1HhntMvpuFmfWrDcuKzLkPzaTC5pM405
xrs1EWnqGfd22I+WMpWYWK2zN9TfFld+6XqkdTaZOQXDvDTnvqn+M6h5/4Urs/S7OlN9W4pop9Yl
WrNo7muCEZaSCDKSxmS8ZaTHSCGBx4YCtuntWmMeSECUGxvRscfbeIMFZv1QI0JSc+i8VNJ/Oo3S
fGmMmgsnjbtLRr7xCW+QZ3rdHd7XDlZpJa7WaacQLmJwMC5iFB8e/+Bh0cmQNkmmvnplmtCY0+R1
rhpiw3g4wjNTo0tpRLiQNcNyzghNPi0kmeMdI+BApDTE5aN1geZFVSuMhU6Z8+4qSXnI3Rj9ltJa
V7PUjVNZja+u1kM0thxs2DjEbZEDL2eniXqCkZdqU1S2/lYXxXtjQ4CLez2jfRpyBKtNKC1zfDaq
rj2p/VhtTfyIdtisx/QmQ3pevQtzlaQ7apdKxbExUUuEokbDeLhp/KHPh108oLyurQjtJX7s/Zzn
cM6wGqRb4eyqWZyMguDpkEjR21iP1U0xs+jm4HWrbftkOyxK7cd0nfah10F3mZDQ4Q3ZbY1Gcw5x
miybkbCGS6jAVF6Xgczi/2PszJbjRrJs+ytt+Y5qjA6grasegBg5BkeRfIFRIol5hgMOfP1diMxb
lVJdy7qWYWFJkQyFAoMfP2fvtQNI0YR1OUuovLhbV4pkONRl+cNer4XM8UssTE11yEmqvY2dMgkh
dOs04hPQ0nH23VX2J3ZL+3W0BdaheE6e2/QYNRyN2XMxFGbF8vuTVkadFjqlF7pcA8c4brI2WBoC
b+ocZPxSd+irg2hxkIGbSHw3NhrlQxY6QZardz9NktOZ2BfTQPdTzblonCm6RxZzZfRkrBra6OwA
Y6kbtYZqzfOiNp701Y236MfIbcmM8tRE2odd7aBBtpvZxbKQoau6zrPyaJRyprk5fvoamzG7yZqw
wQUQysG9N6yY8VVmR+j/8QzDSNqqDBtuLgl1Nuw4fSC/ipnEqriskj56gPj9Xc8z97sTVz+6MRZ0
9XwyyteERtsbvSuT8MhNq4iOVon+1gx+/dF39lUNne2liEZcFgKgQeFYoQlcmgNMiB+ib7y7/3xq
ptq9zBpsShAjxNaJrR+LsJsHW9nW0bBIFK4JSNzDO/MuZaq5nNTmvTKQ5NSpi8oHA+6BejMO8h5V
/F/vls1/L9N8nzk4jCbBdJlK7edGR20sg8e9oaT6BskZucWbNccpNm38EzSCHatDL2a13+RYNRz+
pb/hk/X3iVUxCyiK+KVUvhHstp3IUOIkXnpMROLudaj4p9KfnwzbKTdObJQ6+k89uZFFm9w0Rev+
h7n+/2NCTrIFaSAefCuWw1+RBEQDC2+QROUmQORvks48cG7oG52cCS+tmfDISwvNdMjvxuSdo8UE
BlUFUC7YLc7XbZa9JbMjw3b0H+refNNBB/6Hgv5c8/68C/Wp6OHyCoyNyCHWTdOfNhdLmluRC8Ez
pNxnUqEVN8KpuGoiVG5sQp+UnSU4GWR+EFy+46VpRhcdHmffUf0tZpPtTN+DfBWaEojXyRmlKb3J
C+LMUyJdCW1Iyk1j3Mf4iQoPY1zH7qUsazJpU2VzyWcfMFdBiFpTQHBEukWF/uH5kRGocR1ItBnz
GNNENTeJZ78QV0luoG7mBNq0bsLEoZlDZHQEmyAnpVuCpQ+iULb3BJ7yuTf3qDbnrdHgFmY87SbV
S+IXzFIdLiVjOGCqxm/QPhmR+lE0s344SyXtiKCpaa58+g2wPDHGP/z1KS5WwcxPn7pHIwhGilhl
kya7up8/daMqyKrK3SpslGE/Tk9qsb5S3ykfMosIXrdK8+sm1U6y/kHZmV+dn0yDbXTVRMZBTN54
aoevXFUooXvnWimDLFjQDRGt+m7GveJP5sZds18BZOFQRzPp1il2M2sg9nWZmx2pJ2cVc2war0RC
64/0mdlOQAT5PstT4nEbMQryXReSsh6yknRKOn8M2IvhCzXqtOvHxtg2c2LelD1Ropb+O3nUaj0K
6onVvXTT9LGOi31dzw99mV8N2lhjtUnVsxjHLcpb96mc8lfN0U5pH4+PZ+v8GH1VFV24v/68jX+n
g3g6wkfU87Cn0Vr926zFi+1YI9Y9xEtrdVvXWh/++ZF2uwWxQ7c+ym4327tR2+n2TmlY/PaLtrOI
HBrId18fLhuH/FDiNmUwvl28fZ4foI2V+QHkBg8TFUuHoftgL4ekR1Z8sNyDt6D/Oojs6LqHmGrP
PUTZUXMPPBLvkObHzDuwoKtN4VFVHCrv0HiHXqdLiwToQH3IicnD7QkhOfg9DuOD1h9cfy+Lg+/v
tfPDNPdJtB/H9YH2Wp4fY7Ln4S87U+xQbPHAyQJ1a453A4NcOH3bsZ3NMFO6T1jI8JTEeXm19M2m
Hvft+VHVex5NvW95LbHrz8+CQBEckblUQZI6aTh6dv8xH1zir89H7r9/qP+JP+vT79dE/4//5esf
dTN3aZwMv3z5j/1nffNefvb/u/7WP3/q59/5x2MN87z8yx+5Tn90dV9/Db/+1E+vy9/+x7vbvA/v
P32xrYZ0mO/kJzyWz14Ww/k98O9Yf/L/95v/9Xl+lce5+fz7bz/gHA/rq8VQQX/741trOJGxauz+
+8+v/8c310/i77+d6m6Q8Xvxb7/y+d4Pf/9NE39D8SbIOBF4R7zfcevT5/lblvE3ZFsWeyKg0Lar
M7SpeLXk77/Z5t9Y+lBy+Q4SKc8zuSv1tVy/Zel/A8WxWmgEgzIfpOhv//e9/XQM/3VM/4vE1VON
+r/nH/PzYMhBRsjbY3HgPr1iyH/lj+MFKhZbz9ww9jP2zc2HsuCU1QtGeXMQW0Z8j16yqhRoA/jw
QO6iWjpHWeZIqZrHKvb9C0PUR+HB2W/IL9386bP84/3++f39An3m/UGN8ZDx053FLUe78Ofb88SG
uKLzIEJNiXwXy6xDHaWigC2PhGJZjYW3Q/x5GDuGaU5aZ3ddjA7D0dK7phmgxi/JUZRp/YT7IOwM
Uq1ES5KA6cvH3OPOq3tsjpzqCHcuuVz68rb1qvlG+N17W1tiE2XMncrOHrZjDBlar1EeYPiQF3Gb
vpNOoG4qq4if2yJbldMAqhLG1rVlvMeitY++tcSncbKsm45BIGK8e2iw5X/6iH5ewdaPCNIIhEoO
3wrZOfNO/1Q3tGKuXcdEh5hxsHfzmtB7firE4LHhJBHYmcokYEZjhKhZi2+6wCTtmFO7F3Onwnql
MeVEOMaxoXC54ZI38iK+VJKExjTV7pB+vfQOCQ+5NKM7V5O3i5yKxxrQK70tG05sDFymaaLrpKrE
QngyUVR+Ml8Rn73xzGTvlp33beJdhFLAy8iKyf22kCizYD26mC1PoHIA0KPFVgNdkt3jX59Ev8zr
zp8QXX3fEnBGaTz/KrkHG96XcWIRv0IwmFISfWGPqSmZmIEXVnQzDtZmkaT+jlE70BpYkilo9UFs
YCBnl7acMqx4w/WAVwSqWr4zZJdto1zFBJOK25nYiGsx9CAJS/OtyJS5P//RkOboL0YqsXqdKJtY
ptA4aM1uaX39Tq1PJdGC9Fh01ikf8p1jj/mdT1yumcXiay56eE5jc9ct+tW0xM1lQ4vm9yesW398
iVsKIqBhXxLUgQ55cawbPWOOOg3dAQZGfZ27Xn2tRQNEoRiYwUDTNfPq/M0pHGa0ZR6HaxjPQenk
WTPmxuKV9sdx/er8R2kSq6tGptlFgkvt3DLVqnm4HBo0fF6EoWkVv+axfdO4uBWiuv9P94CzJvRf
JRqHD4uatcLTGGDTETrD7v50gmuEZqzmIRW2nqYzfsINkCTuiY9lDnzJfC3W62FT6172NFmDQ2+r
LR5LRJRtgl4nclS861a0XTENFxXxpfftQvlhp/NNUVkIDi1Ucn0+c+LeFOPYPlN9VkFe45CkOYGh
LV7KfUvmLkk3sBn++tw8W3J+/sdhB2dhIHMJWQhwk59vcCMYNGEMGdbaafpu+wniqgrzcWTPKXtr
LimdKMBVM59M0as9V8+9YaR3moh+JKnXXuhA++/Of7SM9NJ8Ia39+c/OT6UgWlCM2N0jQsGLNfc4
6pk9jllub7woz57ZV1KP+KhMbWmH9uio+/OTC9u90cbxZirVfC9rYvJac4EMvP5EstrqLRfDGHBo
f2/RiRU+O7p40U+ii7QNvG6xOX95fnI7RK2168VEh8/aTTT1RKFx2N+F75zy2UueTLvBlGchcaLN
ttV8L30lNPcVjn57pxuSbBQUASpqd7EttGxLNBcYLVP4/CVk2C5V/VTUqAghcZoIcXWc4EVhrJ3E
kmaEB5Oc1Wqnu7BpYR/f4qKL8QKZF9KJ6zuZtfFzk9Tbxqic+8luPv76EDv2T1uM9fzlP7TOnL4r
vObXYYfnpwLuF6mKo+eM4dChGyJf7LGeYb0t/Utcuc5rjJGhT7KA+zXdxvOTNdDV9eKb3HSKC2V3
hCxXGZWjWhDBL8kdMPGVxLO2IdaGhFWQNFBCTU4HD4TrWJhvIw23PWwa+6ocu+piZuaRdkgUDfqq
R9ET4post430zSspBGJHypFL5DHRIXblcww854XM8+9l7dgfeX0cSCwdmroiLzYDHd3Spcp6/SLR
jlpm0DY/d2zJZI1w5dK2/f3JZZb+1x/nrzuI9fMEpYhI37NxEnLN/LJlU5phzl1t1iH7zETY8iIr
J3KKpykZL8hREEWgMWM9JoS1gjd07ov1yTMeYUbThkV/dSM9MAK88uW/ntpp2DQqGnftICLsIoKS
IQdzlQnjm8MEMvDKaT5WXQ3DLQHZWlCWc/OE6pSw4M/I/+rs5Pn1cl8a2IE1i+jITmFiMqBWnd3L
XS5blGweQ0LL/uYDxdtoPjkRUdbqYCA+6IqLAyWUCtrVeNuvT44JUF/2frNpHW97bn2z94uPWDzu
dD9vARrYOnqnSN/xSS0B9mQ0kqp8NhN1qRm9wA6Fj0i48uKcEnJ+IlMHx6SWvDkYmvdno5PMLWTR
C3FElkk0VxGd5tlO7zqUObMx6NcOXhGvnw3yM1rz5K5Pba8MUnGsnHHVAgp+rJxbvJYQOf1G3mGT
0Te4pcsbu9PGI1IrEQ5IX94HDLVOgmO7cYbiqh7t6XJZ45v6oqrfplS9SMYfQGKJPk98RoM04qu3
phgeS7Oervpkzu7OT/UCcSptzQtGLhXMRNAf02w5pI5rPzwswj/++qz7BSPLSecaruuz/sBwNteh
68/3aXcpzGqW7opw3ihnbO7LcSEfuInotXLAr+F5VpeFn6lwMPWcWD85UlTmR7z+zaWliv5QDtVX
55Rs0RPy7g853etotYRPXfKRp762TzQmxfNdncf+JsdkuusbQ7u3Z3QhA/2TM+zu/FS2Cd3h1OxJ
6RHjU0NuIGqE5dtf/5M5+3/dHbA9pxmlc/dyHJPJ9y9XWss0RHpMpwCQstbPRMivT4y16C8L834y
beM6Vt4rxLQ+iIdk3cZ6NGFT6k1nzNNnB5fMlRb5E/xwlT57VSqAfbh0g9fvikiMxwJxdthPVvKs
IrbNJKQ7S1rv5sYoAAczHHB7mFVtfD+u8w3NwnIRD7W6OH8Jk9EMhyTByjvqzhc9Uxu2JuvdPHgn
Yp+1oK96G+AUfJ1oUCSJ4Lsc1XRslvY5G7tHzBuksqftRxa1DSVh+1bnN7i70w8vnzCL4kVecv8t
cpgEt0vQO8PrbPkvPRVtKD+R8X1VI/7ehoRTpYk+SPL5TRHKbFo1mU41K2a5TEtQxfN7uxrrdTSi
ZGfkkDSKnnBoGwVQDIIRu0DQFjj3mATdekcRLW/+AIh2rtIbA7n4UFanrBtfs468djd/91rC81ov
IsZmLEIMpUNYZ6iaLas0kCJ5N51X0iyJtPelau/SaREBdUV6jbkc0aMbB4kGkLSp8wcDlpEcfaoo
8AmkwL10GnPC9oGkM/tIqhNBrdXwNnRlvhnF9E2r2DtosgizdqBLqrTbzDMiZLlEYtqlespsjSAe
sUvh1Znj8gBOIci0J9jiMNoq/zqamzuIvMi743GvG40dUA1sWIyx0qdTBSmmLmn+tIhxDFiDZvWt
tRgdm3q6hBYwTgad7Xwo7KU46GhqGJdYHk3PoLW6dI+MbseMGKxoIrOt1gLCyRB5jtLHOtPEPxjY
aJrrfbRCp80PzclME3tnDETkxvfgMvqdXWjqxhkZIhaO1LdGfcueh7tTuQFU7T1VpgIYxjifVK4Q
5KVzZDjGkYdRYHQFQBKcv6GJsuVggpkbx3TvjNoVIfZYhpwhMCXBalOCoN2VoVEgDpRkMpi0fQOn
WZGHTX7Jv8zdDnZRB5EZMSWTZmC3nQYZSr/VG+Mr0RqiSsyYzMkk70INi2kn9cdM28tx7ALPaw7C
RE1QsUlW43I0Gwf7bdEEGUI+r2FwzefJfKqFV535aySyadyY+fK8dCOjQ5suNwORjhORqE/BXe/g
gA0JVFZgOrCKw6gctR3HkMHbsz9472XtE199iGrrmgm4h3pbp6Wsuu6x1N2vosMU4tjJraJtMMNF
v5xsDmcr8KPQoA4aM9FOYMtbp/reM2DJEoQ8C7eQHm1KFPv2YUZnJyWyDxM0pvJP0szqbS9JWoLj
Ipe2CMkYe9Z0/V2z4SHU8beiBuec6GtIWpA/pomx4vdaUDK1ezuolBwPb74Yvkm/4TJs/NelE3u/
nLVgyccNINxwsN4yJX8k7qtBRhjej7kJY9ISR/WZy6J+LXnjkyJWWqtH9w4JrdXpt+WcegjUozww
Wy5mAnzuSS59FzlYx25q/Q19jCwQcW0H9D/hHnj2uHNTzUAlqr6qWtWBrqr5ycFX1cc1qVQ+C6El
SatmMG1e6F2chIaVfzQwhnHudjb2BHLCp0i422lGR1lj9RD9eEjt7Hs/ofLJMnVpzckO5rHcLvPI
Li8uCJzwK/DjM7qgpnheGnECK3UxeVyB3aQOZcuVVnmWiXo/AhPR+j76t51I808Pn0phwWRdBtJF
qlLfO+J+9qJuNziIs+dZzIeFfmWKB6qdzAsUnw+r92kpwthevLAvozdp10BGoyWsJwFXz3CeKT20
a4yeGrhuiE6j6wWs+ykJ0EFP1O5F5LUvkdtB94znGw74V1bwvnq68gGavWUzgzsYNAlCW2OQ7bSB
jgOzmavx2hVw8BDYcBB8eXBkCr/X3csW273AC+jOgCFzXqZ0o5dYF8ieESmXDdj0JtGbTaXXOvmP
w1MfZQKBX9PyYmKjW82nTK994z6dxVeWOEz8U9ShcSfJG2gN1pMIAmkDxNCO5m8Dct5gMfGXNBF+
8V5gsXA7rlwDGFM4psj6QJ98GFb56WHufQEHsiU5vQoKyPXIVggJqZ40Ju+dKVpa3jddL++AIraT
9VjVZoq/I31wBxuv1gi3MFuOo7n0eycvPoe+w3ij1LTRhIpvI5rCgeztT0DVknKuykPfe5DoCfDG
RF5QNkV6X0EpLhy67NJUaC1SN/CzHGPxTAx9ZS2clTuzMPjgLOMe4MbI+ICCiIkpwi3vtrUfDbut
cJtoJRaVAmeCbhwx59haziClh69c5Lhd3OpQlYiTaADpe1PDZJ9+mB7Jc0nBDXFa0vJowyCrZSTC
coVC+11W77gUmnb84df8TzEW7r5R+vek8brbIcK4w1n+yGL73MLegUfgWtddqhGAnhRBo0ewLdzp
xia6EJJf/tnApdmBcA6ngtk60wqGyCkbMH1WT4DgHCS99Q9Lxh4BHNWTNZl3kUXy6QJIve6fHavN
sF65mwYRxLXErsWhjoDVVDKUfhVObdQBE42x2qzQF1tC+2YEn7k4CzXK4stea16mSflUJP53vZWH
LiuRNSAOo/va/xhTQLN0OoKu8+agJHActQMNrCYtEXAm0a6pOChLht1rGlEsT4lyDjV5BSZum3K+
luyeQ7Owp4MY4nwj7Sk5Osq41klVXFT1iBVxb3CORYK5QzslTpDH3W2tNA+rQ/Y9W8SpA1R38Gdw
1KWAwu1U9qXft8ulX74XpWmGcUa8ca2Yb/9T2m7MkqWJxa8p3eJKuN1yStAa+5ksr1pA3GVSXcb5
WIIntktCVSFOk4T9BSqjD3xYlThCdm5H/syQuHh5PVcGlSaGkEWr3zSbmXteIE1okdG7OSJWIamZ
0gqBFWfj+IIG58UtLGDnhOsdSFd8ksP0FtnZ2rUoj8j6KI8I99giOqjI/MvbHdKWgDlDUCQUij7K
2055L31Dm7C0Ljq3ECDqJuqHj5RGRGA5w3IYKxkHvp2ZVBWNftHVixP4LQiJCq8a1CT29yx8grXe
TYctRo9tyVsGCjy5iMKW73T7xMa2uWd2sxtt2jxKt/B9KsJLomiDvZ/04yj/Zr3YC7ACGyAUqAN9
3wp72grN7DdCawI/aqZTA7TIHzsSG2UZSEfPQ6dOXknXuGlpPHYJo8ERArJepJu5i98Swfk3RbeZ
S2quST008QPzRB0zQy/2dfwV7oCKQH6ksWCqRSITtf605I/5oBTeO+vJn0lbVATEFlj8JqF9mcOC
f9CGKGuaBRY61wzcBplu2q4deEjNQxPmQ2UEaXxh+tlyMNTwI1LeVULdFUamfFG61x1n0pMlcq+Y
HU3RjykAhwXw3/i0IL3xCy/IhjZsbGvYFa2EmjQGtD14S4xItsvib4xG22pRRv+qy6Y95Logs4sl
bFOzCvplsHd5w1bfNbkkB9x24ssrOR+0MrDty4xQmUuCItPLuMTKLB33yLA6LCdYq61OMHLUGHlI
+dRkltzSAS+YGTRB8mgqVPD56vFflPSDztIILa3MnW/4MKBXHrxeizT0i6UNoMAFrcGv9hGg2dlz
btm+UqVWFEfzgKCSc3CMbRV4o7vTwGFts6X9lkbj1VTgviEktSzRHmUSy6PT+ymDRqb0xAfc5hpa
tXZb97I7OGNyW1ccN2/q956WdUGs0yqQ4L4Fq9S21wXYaJKo2tKQ3JHbt8kD+q8aCnnLISKitTEo
qfqYYfVG5cLZrkVkgMyEDiSNdV8gIAIRL/rQbgi0NGAUsgNXGwhN2daMDXGh59VuQYSKN4JtQjF3
HxbkD7Bosgvyy0GM01WUWTcLAWhhlqd4CVRrXi+CagCKXyBYGtgFmUi5dVhfrMC8Scr4eggsruPA
NkiDQ5FobPJF3cF5Xi7IRrtF8TQdaz3dRlnih90M7EhiO27n5b00Jkh8sbxuHXfb+xA7vC5ZwYar
3AoqfZAsy4XQG29PDOXrPEussP6VX4q7US4RrRlPMB/p7E2J9oasJqT70iZZfOyfmgTH/Zwuuzxu
rbBhuOLaqdz0uf5maFNxoXWlFXhp+9ZXZkqLekpDAENE3/j2bTS/unV+myGoC0gBdEOI0YGA4l/o
eozBxCSXaLlKTZWSpsJSZDZcb0Ny08XtHIplmTYKvUQYl+6yLeNrK+0+yEcJVCn8nW6RVNYoEk3b
LAkZuqTPpX6grscmYMWneFBPNjeVRlXltqv4Lc+lixbdKaVtiJe4J1zFyWbrfkwbMEkiISdE5DOs
DnbAbu5PUG604+jTas/7K+DU72Y8Hg2HyM1EG7fGUGUH3a42LveXA3zGkb3sMITkTOBjRX4VuRoX
kHPXackrFfim8ey3iKFPiArpKTftQz72zkZr7dtRffNmtvfLSyTxW3BZaIwY0dYu9tpPmFFBA2HL
c0jCdSSeZNmcYsdcPgoc25XQCGHQzFMy8DaqJL5uGoIo50gwvr/WTWwkpbnGTKxKbLyFRRmaS9pt
+kq4x3GI9qL02eEszZZl7hlZ4DtXWLqRoE1grHRz6CD03iRL8l7EyEoR1a+at3RB+NtgfStkRMpB
RKnps0AZK5MhHjpIey95UyBl4QU0yf570AYy1QHfIY8cwthZPrIYbLdVZ4EL1F8Sdh7oERshYRib
fpVDyyHoNH06krj2mDMzS9AE2bmYCdTsETFCjtlE8YKO33pUj/Ss6o3JgnyhifyYMu8KFw1/mrak
HCAoWJWmvxqtc8N0NwrJHgbfKcvPmJK0K3YOqYH7YRp/1Laqjggij/Gk79IcKbJ58qQOEMUy+h2D
jYUxDFmpBSPTowZT0h9GPIF1YgYyq+l5jGwsY+eEwnnreXHMG0ZFVHPP6zJUPzJFQTSyxSKxh9uE
VVWBWVphOnbiMIzuFUXNQ1Qzg5nNcdtP7riVtHoMk/siAxunzXfTFD0QQ0WkCO2BOW0vmwlKHHD0
DRPR7Dbvpo9xQsCtqfzCV14S5iNrit8Zl9TWeMTlV+9NT61qx0vseLth7L6SSpWgB7iTRzppOeAL
SrSZ2Xorigcd94/hWSAcdaaFjj9sFeqNKbnkfKUjoBXaxkyvs4iav0itd2uu3rWmYtBA7rXvcp35
VjguzKIZdkQ7D/WV19knoWwtxHc3hULWIf+EHRLpZVN6ixmYdXyvSyBSY4fD1xp0AlQatc1b0tGL
ZBRUD+UUpFQMc4NANF04HTW9Z9U6UQczw7JdZ9NGzLUGkxBCM3HWH+SvG/P7Tsu3gwQxbpavnQ1O
tHS3c+QQsqJFWPWJOPFjBU9KPDkg3S7lTIdary2X7+E+l8QwN36FUL8r+WosNymvs9S0vwVRWbpG
/dpN1hiyr13PE+0qjSCfcQ1hPEB7cKUBtyazjA02/voi7gFiMAxpx0UFmESAATBldjV446k6xVV6
YUupMEchYMtpEZDNOJM4W34paulRvGgCwBgs1ShPL/Bo3lpe8TLlVU49Ep/IjYPe3Rmfhemv0EjO
tlk+6Mg8qalbJPll8dZrClnOxKlDq45jnb8lQHumBsJ+7rF7aqG1zDZUCP05t2O1BfjfBGNhXanB
zjcE6ZFGuaRjmBs+WzxE684SfWd60wVGlSRXbRJtAIw+4DZOT/fNqFcXjWzum7S/1swqv1TxcF18
B3NUQBvlYoM8g0BtxVENgegy8N6lHlbxY90Zj1qBe4dMlSVih0ASUCqJyfLbYyWBzdgm5vkpZ/Wr
+4um7fNgLMvbBYvlrjJs9iXsZs9f5YoJcu9q15UUe9Pq40M/siJNht9cVIb5XJGhgsh2uDTLnB5d
nD433Yq/SLLH2LX6sEFgwuZkxHaddMM2Ya2uW1rew7wTo/mphlS7IHcScj42aqJs9xqy0WD0kF9S
JAM2qJwuP+DV3RZ5QXqNSWktBkUUVMcv1e/pRFuI90XAlzKmoCh9dqTtJnPEu5UwAW4siSKuII6z
jc27eCI3pqO3wUxsxP7NdDCjslGT+WSL7hvqaxrA/hzvyya7j0uHSq7SP3vEqIGyY1Tvi+nSIcZu
uOjthvb3UzVHNHhHCHMWds2xxlyVLocY2VZ/1+n6fNmRjb0dkrIOtIzWxShe92lfv+R6/F14BIRb
WnGSrnI53eEzlJF5pyfDV2HqVN5ZTHIjCfVFeTKGdsWj5G1gTiOZQLG4kn3/kRtfZP1BU465iVjm
s+caUeAVSR9oI7eIDOVFXs1bW2cr1LTptpOw7gZo+cpPyfoMMnDnupq9o9MjXRmBoufKjLj9dG+F
mpPNla6TD6vsOuD67zalUa0hXL1P7PBTVbZOoKSbwC4S3o2tapBrhmAnNOtRkF+0TBe9+mQzCIGs
ujcd7cFIFSVkWlw3E3uvLqM/AOZk9rGep554iIaajDim75HnP7OQcpdK8md3yoqjZjU0AnVq7IgW
v6vaW23mLlYpukk0Dxy6v6O91Wt1WRrUgjo2He7HlDjGRMpQ079nk65fTutmMBucPSGnm5iOCzBX
olcl4TnLUOwW27O3XdQ7u6prJJQsC5UA3QmsUBveMd0AI7/RsqgO864g/525w8FN2x81Rp1j3Ldj
SE0cGw/W0oUp4Y7HriASoC38DfavjnKWKCgWr6A2R9Sw7fKpexXh4rZ/oBHQbPPJ7o4ZuWRYQEj9
qZR6T5PxmNEoRzgPhN6KbwvTPMh54D5p598KMwmJhIofdFsdJ7Vkx9R2IuLX29dJi9RxeLA6u71O
Nop+WShsjPjeRAij9OebxDBOpKpLuEPxJ7ATn4OR6yTMseq6q2LrkyFGwHVyJbm8WC4KgqgLr9/7
Put+mdrUNe/cy/iLGcwvrklckHc7w1jHjvWQUpEojxPIibhzTgMXYNEhHeoMybgFT/NSjSoo8zEg
JvDS7Dzr2CrnVVuP+cJc9OAs2t7ru+8sB1og0BGFtaGFfe9ddbX09wwLvwZt+WzoAUK1ke+GQY1c
phCVtP40o5e56PPyUPjUSpUTDwG714Fr2EP/kHrXxeQsu2IYX9wVtVxn1ws63H2yHPG5+0EWX6O7
e6Z1TYsDqiZMahqpnfuuXHbLqR9TrBa1GSrGHxc+7cthzmkD+HG/j01WYy+pd3HGiKFNjGyXQ36r
I929NYd+YxpYmIDCNAwsHiJfnhrc9G2kyvvCwAM0FSc3BYtFKeSmZRq4XUycKO3iof/Me4fPrqCV
xQdJAEh/B7XWC3J/MNk4a7jW8M33BD0Hlmy/mEDEayL7JnaUeZo8DBij7X6VOWp9z8Dp7ZEm1hHB
DcWCq8B30P20SRJOtLRi1UGm7aNvFPzRNqJegf9WXLv4R718tvcyj+jfrJsVrZ/xoVB1Th0avMEy
HievNR6NrN6bVMxBpSvGSx579Fiza7Qr+nxy5XxRiSq+Z/kYjkzrOQfsxN9GPYkPqBGjG4fCBS7X
goenWqYwa2q2MbN/iYAEpiUJqlh16qvUcLsboGbJPp/YYUFwnZqvOGMFIqpzuOLGDXSgw2I/U7nt
XNv/dJLs0my97iorVdDhXoZO3SSnpi3+D3Nntty2sm3ZX6mod5wAEl3ilQRJsZFEUY0lvyDkDn2X
6PH1d0D71ilb9rXqVr1UhIMR3va2SALIXLnWnGMW9CkRqNs01Ynz6L9oQ3ksnKnYE8RAuy411A0x
sGBmqrb9SlAHXBBzpZsFpDNmo9vWY9KpbHoCcVYoX0l9uB7qLr94buHXVIUXZLl5WzcXBoVAfUoM
8nnhMJZOysQX/PfCuHVUCyYtdABIYh+4xVmhrlpJzdolr13e2uckUcklNmf7ONvRsyRb+fL2kvQy
2xKavFCdYYk75CwEFMwXzgfIHqyAbKkyYCId2xjCywJQYhwR4on9/26QlXnuMo4SxkuPquEQlUF8
l85VcqdRyK7ANBCqwB8OJBodyBxnGtP3lQ/Zm7FpZWlnel3Dxu5I6hjrqPW1gawy10ubi7e8qMbi
GQTRqqe2unglDDA+/HPe5mRHpzrBV7mQ94H7Naw4MzMkJ5iG7exkENhBnKdFBoOx0Rzs72oIimvh
jqT+iv4+zx4nWdUXztTDfaSbyicaNt69/Vaf7XIlrBjxtOd+Kzse/DWC+kEWD5ltqQcrLX+QKKif
ZN2oB1kIFx1j7m3f/hALGKt2OD/ggLsQbup9GoTR0pCuyTfDQvxgD8xTiU/cBpISFOYojALTGVda
bBVYOLmEnEVYlcMGmo7otLU5adZNbnG7pAR7PJejLH/gUw9XCBvz68iGRarPGkEnSTjeeFEcbqIm
OpPS3DBAd19NHFefFROudY3KXKWWvCsshhxj73wLOFEvm47FQ/M6ZtHnMNH7R2XGBtoA9y6RGmbp
sq3RT3VQrFRDcg7901Nk18nBWuzNeQ05L8krBLKi+6GUeHA1R79I7SgI7tb6cHipCAYwmRKfLOyq
KwtO25xI0EEmZmrNRjtErEQxqhs3YazcMnRd844Jq2nxapXqUbVhfZ9yUjJg5cUgy0sjKFFS3sCq
zNgO8uEwhV64NmoRHlvqJqfQw1OMcszP7AeZmGvsxxyQzSa5cjT34i2+OFsjrAj2eQQ8LRXXMF73
YcZXz5cSrGBqtk+5baxrd7a5tyBm9Q5jKQu4mhFUwSebcuug26Vcx/aPijiDdZWU2iVN1MM0aOJg
Krlw0Ytx05pVdKK9cjdgcfYDfRQ4V0dxjdzW8FWCJI4x+UT3IiuRYBU7ZScOsAFFUFOt2XeTk4FY
7sn9qVvvvuiKS5ESQ9ZbuJf7IiORh9rce8tmhe7XmXm9yaf2onAvMkgRC1u4rE/mnNuHumPZj+wM
AWm+DnVLHnOPuUch+n5rAmdHpWkR+1nMn1l/gys3dTVgi5hJnZa0GM3LL8aE31ktM8zSeTabwSH5
BYl01Y4WT0J8g0j0OaFcuCkV1iavyOVu5sy/a5r6DIe3uQpV9GNoDHnz9lKMzhVRo9rVhERwE8jv
DbtVO5MqOdful5Q2gp1VFXMBySh2xMsasxd5GmDf1JObSXjhYXLAoSnPwYhBoyptiICSDjdqpblQ
9AJnb+I7XnOaRv7inFOtGPfsdR5aXO1ERpDnT1hUr4KWPug84pDXrLgiYASyu6u56dpYkn+8epHy
BiMx3jzHe5AAGO5r82temD6ojVVuNPqnzJimE/NBRBCkU9/bpeO/8TDeXohFlUct/KT6vLhz89C6
FCIEedc9hwhZtjpjlEMsjOhKlM1nvYQQKPLkmyWoIySu/DuJopIguqWxM9Oobdz2VIjcH+cGqWOf
+k4q9BsQVKVfVySLzGlRnB0dXZdrt5GvZwz4OWypV+G137xbYx6qS8qubA0ZFVdpxrQ9nY7hqpuh
YVHSjyaIB0nYIeEr1H2efy/C4mpK5+lWpE71SIjMN61Gq64l0w1W5+Eg03RfxSI6ZTa8amEn1zop
W1Vv2k9TW9inWjYSMubMIzpV13MUP5otE74hDY27tHUYxc1GutJMCed0DMl5yyvvuuiTnBWvoxfd
mTRAkO6ijKjukMLMdyFa5Esvx6MqNQE7nANKasTRdeFa4bWLMlFm3cYR8A1TbJinqhAFPTwxrOxI
H/yUFWrnmdN0N4/WPprJZA/HZtiWTdaeksSm7syGbbL899EsFDqIldWk1jkrGSR6jTnTm2/7VRUT
/GwkgOyaqY5WBofKR8yq9NYTazhNheUeRyVAc1U9A4rGIrZmCuanzNKhyor4dQ1cbLg2gonkgLAG
Hgj1hVERMIeCMPT9UGbF8e0F/hfNhkIwUh0QwHodyn+ZfIHP1hk5zrLcZVzOem5tMtKeLkUceFQc
NJoMUvj6PPQeGqfxHsr6RTBlu7VmeZkNlvhi7sAHjNDxBF6E1SR1+5CY4Q2nec6GdR3fNVcz8/ww
M407+mLataEP264zzINWkjMwSPU0M+XeRZJrbroy3+RxR9cJ/MpJ6jlmYhgC05w/5KFRwAMnwSTI
OkSIllXeBmlX3dpdUt3iz7wSzUOUj+rYpAH6WT38NLQ2LJsovOsxg/yQHETrBldo0YycLW346v+u
c8rB3jNFf9sTPFlhniTRp2Ck7pPFa5PbYeEBliECY73b8a/ZK+XAZ+iUrB7dQe83swbwZTQXw7vI
iHpJ0PtZeqWf2Yda1rdifPBGihTlJtXW0ZyD29Jt5LmCZ1nX4zbWO7jBGZjG0poWBHIRHuOocddJ
27oPTr+AeMkrCngynsJ5qzuNczBL53sGISkfo/Ji4BBHiltU/jC6OWcUrfShVEy+cp2cIVvWX5MW
5PTy3mPYWJSOfW969KNUGL9mUUYXMCzUqQ4QvXQ6WDugSJPS73OD/CkoQmKtnpUb26S0dcZDUBgs
iIFGD3aOvQNDz3WLOnEV9y6dO51e9joNvE0Y0jpCVaFOLllofhAkyXrGfbKll8+kwUAR59UJcxGy
mFxoHJW49UZiJ6D6A87Jw/4qqMjcqUmfOiN7Y9av2pu33wloZCu0l3LXFAXw3jh4tey+Q342OvQm
ou5qiGZMaF5rrumvVpfaq6qL1X9DG1rcetQN11nE8ebfdJOQMdN6JmwGRUnYn4kq6s8yhUoCVOAc
Wt1Fd6GceAGJq0PyICJdPL79pjDvK08Tt1koHmzq4+vKLnArLGCaiVwzDjE9Lbs42zV2Hdw19vQR
bZ0ZzzvpNjRH1xImPQJpC6xaC0D2J+sBaRZ90wcIiGKEL6hnGv3OSSBnuEAkNlZStUdvMUPERhGu
9C7MQZyAXw2iae94ufTNQO+2bCnlKq0LeCwBlGORo1mJzKc8CTOaEiBJgZWgLCwr0rBGgme8SZlH
GtKLYGOL7t6VqO3dtL3mfFKeqzG5xbPUX7+9aCPDsGJETvP2Wz35UsUM6nPhkiMRSr/pm+aq7KVz
RJQT7VUcxUfPxVk+FUl9yJvPds92BdIcqaHeFdHWStpnbKTbNpH5uV9eMMLT5TSNcR0zdELKEqXZ
1jTpbJoiQ6/sFI9Z39pHGAyoZcoeYWvgPI2dMsAszGBwiMcGCiAJQSGsmUNzjxKRep5/x3oxia4j
D28ZwelHJHzGqpSJ3IGSaT8VY78wBbLiphpgLhh9OWL7D8pLR4fYl9nobt/uPJO0BBducx2OzyIY
kydGMvg3xiw8tOanEWENfnlepEUxhrOG0MYjAdjZTRm09Qmwp9+6WnlftR/azn8TDbsOqmvLdR0h
he2I95buuojdUu+X/sjoMk1UcclQ2iw3X/p01l46p7XXPTIcv9P5O0lCrFjusbgJQZeqwmbDBUu2
bjpW+CIS+zqSlVqxqMTnyVXF2ox6mjuWCm6B938pu4wMvBnhRBQggKuMZw9LoV+07F9N3lz6LK22
gVHSmq6ZkBuGeY7wDez/Lhr+lahso5nXMfdKqGPEPuFJe2dnCSshoqTnwmlmn67omnwnA/dHbFDU
1jAb+LGMwnsbjBO3VPyBzd/6lSvGT8cOCe/FQChieLb1/vvWazm0Vd2qFfk3PS1cpwTnN/lmD742
gEdPggAKy0ZwtjcCoZ/cwvb1JohvWwqD21hHdQfUoz3EiPEqz2k+jXGpHcpaT/2Q4ualC5d5S3+T
d1CM66mgp1ny/4WRA1PgtdeDz3NRtTeGUAxB6wYNaznemlStnyKr04Gl5J9kqh+MnDkKBpjgaOTI
RxmZJUCuyk8cx/L7v1+PN//Qz/6i5YKYku8CebcJbe0dVcAqvGaIY53tbbJeMy3+PDrWvs8TKIdz
Eq1SQzsIRqqZIr5Lw/lvja9WJtt1Dy7h6u/v5U/3Bg0KoTugF3kq3tEkWAa1pAyZOAei+DY2iso+
3qc9rMJC646EyqP1tkB/l7X458b4b3mX/19syb+4nXf/hQn6/0fv8oLx/6+9y2tVvrbx6y/W5eX/
+Me6bHj/srBQkdnh8UAt/tv/+T/+cS4b5r8sXLn41lzP+09P8/9yLjv/sulrmJ7O0qdjHAQp8p/O
ZUzNpoTEBD5vWRks2/xvOZffs0kMy7NxTfPDLHyvznukbR+6I8UtVmCryTdl76FIl2W1LTEPYPsZ
+jVVSb4n6MVZj3ZCQ18O1WHmQHaVtPGzV+n9WomIyUUx3JWRZ5x++ib/4Fz+DTli2GA8WAt1wPKs
R++TLsixJB9OUyDuQL+hUKWKHyMqdCxc9uzuWa7dvesZ85oP8mWeu3ZDNydkw4tPQ9BCYnKBfKOe
+ZyByGzarFoHYf8BiPHNG/y/VweXZrRpOo7Ee8jVcnC3/Frf9GUHc0sn/yOYIM9P0w7gwLRK9PBr
GnDobJIi4OQ2dauAonnTZdEXBOErmi37nq6yb+XiqkziOwbQH3x7bznu796ZxSDExNEMn5/q69d3
RjGuz3rhhGuLsdxWK+ENzVGQrOOZKf4KhzySBEt7bLrwka6Jt0PhGiGbT26V5lqXbtTCfe1ZSAmb
9Ns4kHUapsGNk+jPSYiTwab3iqKfJpNLECshfTbYpjinmYfd/DDGBmCqcWAXtQzFbDJIfcHaddV0
E6STxsa+63+fR0qJLG4Y0SddvOEoGu4b+h9rODTNNSf8HTME159NMzsPIyK4NEfKU9Ph7FztzINC
/8NNJbpk2igBsG3PJu26oLRFDjAH22mizWjK+IiD1Thyj12FfZceJ2zS4KRJx4nTBnhrqAXbbqS8
xzdca9m8Taox8s0wprinN0jbpbsKurw4mtoSpVyVh9xFQRf1mrqp+KuHzizXyUwtVw9Wum9CZIEG
Mjvofvkay6g4OX3r4+1NjspL8m1sDcB/00pd9QTteqn+ZGR66YP0QArYugmfWqg9vfUGrKN3CO2U
WHjOwwchqy+kfmY44qbvMnM5diHjwtGJamqqYd9nRvEU2eUpDebg6HaZvf3gplrumff3lFjC8ewl
fJmi7Nd7So1dEuWOHpKTsxZFr2iItAw7LPcAD2MmjT0BwErbhRDeMUZROH4r8V2v0n4wnv/+Vt7I
Se/fCmmiwiIaS+fXu20Z5APHAonsNJrbvc4yvMpzjyQXMt4HA5Cri5wIQOa2G/DWceM/Ybew/MEr
I99wkP4KbxYIlgcm+VM13kzli8TYeMizxsGe7v7QBqIMQkIjoqlqNnmZPNQzsQrDEK4GhG8bfarJ
+h6i3rcT8z52AMNpg/qA82n8enx6W15sfXHee2wWOjbnX79wFkilI6mlBxp62XUH8PyoXQYHyrKM
rGUQg3dr77THFBxLL+qMPPgs3BZdDK2skf8UAb/wS35mSbxjXfzzbgySa4hwtXUCqN7Vpm45jFag
ofe36i8wlr6ZkWvedWZ2yzrOGE04zS4oQ6bNmSxXyN8a1Cs4cOjC+Fn12NRldKiiYva7qsc9/RGj
igXs99vTZg5HleYQ+I3b9tdvqyijTqZapa3M4ZNTKnNndkh3HDlfu+Nb38MEFDa/LGC/K5cex8qo
TPqJOFDxf7jVC4Plr12QExinjatp0nRUtVkMj6mIbrm36VsgEh3yjJCMciifeD6+QqpDHSITQl+C
iVBEZGBMITnz9R3yNwLUtWPN2P/lW1XmLGx9eJwzO3waR3ln88eEkmbP0o3uYoEYRQ0lktMo+zEx
RCQjwNxqopquHZg7aoZ5vHRCpCLlDTFMg1qGyTosfdhuq6AemZZrwaFe2nV09l7KFlkEOdDebkyJ
Cyl7yNHV2H8xGHTvsvmeH5UeyqnONgTqLCB4215lNOxJDK6ig0XMFFkeslkDMTlVfSiu9UlN+wSz
C6eTrwnn9QP3G+kcLPW+CAYKBxsdlm5CTqhFc5Rd/eBWmJgCrycDHP6UQkpdRO6VANuCwGpEbhX2
hyTKPgVha3CWjvrVFCrohe7ZapOeh7nuNgvZ7WkQses7mXWutIHOGOr5R2RuBBaAg0sd2NxVR3yM
sqAVWkgrVgGzym0eE8NCO05yXiu2UY39H4CBb/dqR74rc2uv3JB4Q5gqqc+tW7X7CV9jq91rld3f
tmr+kvGtbzPdu43rwlijQr0K5uqr7Abt0XEZlNJk3Ghh9WngZkJ7C3afJs2Vze11zyr4iG77Vuot
0diBdZ1WLT+XodvWa/lUYe/sqsVOAmahAbVUFTvUUca8UYkZbFhbYUTS79qzC/renLxaFfIGNVa5
P3RMBmO7dtlfaGoO0TfPyZvHsTQvJWXAqgjABIw6qQyIfcezCvsAzd5ds3xpsrY/WUb/KbQxxzJk
JWPY/Z4FekMgJWTHQDXtNXKnMzqhci1TmlSimvlKae61wtAx7A3hRuLcwtOJ0yENM9QjxhIYoQ/f
TWJ3o1TTScKLdXRAMGYtDu1mHB14Lo/tNG1peHB4jXCMju7wI9QF0xydH5K7Ocau+Du2d8HId2Z/
HCVmoV4LDzS/ViXmf/jK6yzZY+bt1wwCy4MFDcAv23hCDyZsotDcGh1ZntP+dtXerTU4XjPUjjlU
6j7iA/PVGpde1d6u4MB5ZQe6vZYIwrG8u7ta1T/Shg4P+TZDUvYXJgotkzW5T7VuPPdFYCGbImNN
aBgaUHr2323rxg6i2yIfW44I/z5F/B/WvihSyQozBYWleI/b65Vn0PhnJRsa3dyWY0IVjEMF1WT0
oshK9lWF9trEF8weVZRr4VY716ZiKnIwEtWc+Jzkd8qA+w28WV/r5mcwI/1HG8If6gFbsj/ZnB90
6q3lz3/q7gVOMBaTaLVV6CBIxe2GotrDXVHGZ8ZX5qPD10+L9yFN2sCPJ+kBDW5ptUVV/AHUQCz7
/bt6gHMMPfg35NNvpYktlYoHM8fBlmMmmHkmmNT0UHvMIdlE6JnNa4NNltafp+31YOrXU/UoLDU/
53RHIR1Tcqn2e4mPeB0XRvci8ZFhIbP6q9r27pOhmj7o9LxVS7+9ZQI+QectO+r74zwaCKNt4x77
XK66fdwxH5xnMfrMspvFPdVgc6mvAI84MJDD11armEZTi9CS2Olh+Ypho6VNhGERo+jt24HM4V4E
HegIylMG6loebwWPg+82GuKqPnpMHTRavSyuWzyxJ0rH/5vr4OjLZ7INl5jNdxVL7oBQjS0I2OBk
GFSOwXjVZQItbzZvvMFttqPOOcMVRAHYTtSQfOT4RW0gUyp8LaPm0vi3mVA3+Axjs8NaWL+GPe7w
OsCbDFQ4OllO9+WD5+0PNzJlrYmXWkgm0/JdNenYkWrGGrKPhc0I23kgcG6116gragGTK5osVjuo
+H4TekzCIlLXAmYBtQyz89/fivuHIoYjr67TNrAp+d6KsJ+eqTErNCaVHX36LtN36UjjV5O7vp9A
ksw1gVcTh9yuBes/SAASOpqec8zg+4rzrrl1I9svvKxFlCu/sm22D7E3fgLXw+iRpto9woZLQzhe
ZZCgiF+cgbxoN6JNmj1oksUpM2+ki4Ms9fR4NdTpscxblHgkMJYdjGElrewKzw7dvaF9HSMwvnEN
u6hAZbBHQ/UjY+gJeLAgwwpvWBeOe0Ij1I2DJ7vw2nMT6/0q7LBgoYUMDt3IsL3q1CGEH7YfrB4x
+ZiLbbSgLZCN5W1W4iuqvg41a3qTlvZdM55SBl1rBsbpoxt6+8wcHxTNl9PokcVumNNrhd1j9ffL
Yi5pAO8eVikN24ZD43CDvO+M5kNVmqKZsbktG6qZFatuNJpj3qftCkYLYM5SO4UVoDPlEosbF8MP
Emg2JePUVSYWl4n2xsgqjwPO4IYNnn2H4DA73wjsO1ZgvbjdiFmeELPUIaCuBYCwoh3LnZ9TFzBn
lquaoK1tL45zNaLabF2/T8F8IDZD0QY16IOP/IfDh/QEvwxaVDDk3gUkBAoAbazHpG3BRFyFiYWz
LtTPeohul4MZObd6uW57RsM9hPrNaDHSKCMnvYbMAa6CXPM0SAom20ZwIMOujPvPYZr092lELBHp
NQz6zBsN1fGmBLZMwQ1gPBlLqsCeIXMPFWVN28baDHYR7ZuF7YjyhR5vYbzUw1MTivqDXKI/dHOA
C0ndWXoHrkHw8q/7GaMwW+jAC7Cg4qZC3QhJc7ASnzMRsoPROGkRHZFBcx+yEQtKO4jPsUs9iYYv
+OegDr4V61C2fbuEf78ev4VnGDaDEJRKy2HQ4kj7LoPKwJ6fF9LiMDgExmnhWnmZW685Br8EpsMa
gajY7/Ma9ACqzn23NevwcdLth7+/j7fO0a+PAskZ7LDcEgaTlDci108rlDPpiQ3hkGNWV78EmJQZ
viFgmwaFtpf5y040Bgu3LbEy9GRIO1ZSrCLEfv5AOgP4H4MkILu9YHekYrN0bMiB3HZzRQYTHNjV
rNneLvXqbhVSte504wn+le/OhJ2OWKpotRI5VNuYjTARbbp6+MQAgL3BHs2dwkjALLw86jjUqAWa
eTvnaP6K3LrvRXo3uem8NUjvKlIZ+NKU1VoLCH/Wigo2i61vqxLRQxLgFvAC2/FrDX5uDu/h0Aez
+Kif8vsTtmSQ6PCYlmawfN9PoWsWxFFOmecURbGXT4ErxgMhLKphtWOVLH1LYeQxi4M+6NY6Gcpz
kNLpqZsoIOY+VR+scm915btLC6/aAxJn6Nzq5vsHoIzxPuoEDoxJz5GBESVWcaqpzuSdUCy4Ahlv
FqaAXRBU00CbyFXKVO4nmPpXuYDEbzkNbgznW1gXw14NXnhnzsZGwWg/JsDJfDeadc7kWXDEQEfi
ZD/C2dOwS8/2ddqlB6OdxJVTIp7DptPQMrsU9iDvJvJ21lainUwZmOR8utFjjCcIUXv5SuBM7lvY
ju9yWrVrU/Thzo6cHG1QNH2wKnq/lwrLhM4jBc4k5A4k4q9rRBKPxpSoKiKwGqvrW7BJC1HuqNvG
YnuuWDO8PvSOsczv58mhJB8sTmdAEzMGaxstGmlbImBv3OoSYl7flQohYT0DkjSLZu2JV9ln1q5Y
CHDtJH8Ymm7s9Ux+MRGKHThk63d6guEminGvgcR66ZhoE1vrJtdebTjboKH54y0aPD1zxTX+uUhZ
LWiIBv+oQrOy+MeDOM8xmk8OW8yIz0Xl4tI7/MREDM0tquknsHqAdsKGhFM5fWusGZ5Bd24aEt1D
Zfimhd8sI/LMd4zWIQGgfUnbBVkOesURhL5wrjuiXn5CcuBXKbZRXWqrZK1548GsnerOjUGsyPBp
FrZ1qDPMYGqkexkX5cZzUkJPI3vcZcwgzORetHidA0Zc9oAOU8Aeq9xEHUT6HM5fErVsNKUqt286
wX9eMMP/fdH7jeRucNBhWOMwfmHds96300tI+F4lsG73GMkiijJZfDNLjSh7Ip3twlsN2aAh3Y3W
SrU4EuLiFJdTfJAtfxXjlh1305HO75qkiQ1Mkvt4TFbRwgNlyA8BcKr2w3I0lSiMFi8i3gyZfjQU
+HWAuDTwlhJGAOKieWYyRnp37xq2SGtSKtbMa8qdQx8O/0Wzc0dRXMdX+ixJG5GXjhTdoE3Q2vYB
Ph6xGCuuw9gaT7xNyFqhzURoLl8YKeQETsuvf/+q32iivy5CFtuVLok4p6ngvdeMeG6FVbUcwMlo
cETb1GyuVK4uc6wfzL6KzwrFnuStJ30Rk0ZROGQSUD1a2pQ9hbi2wIi81EbknSMt14+xBnJkSNHQ
D7EZHdEPP2gktG8zLOaHoSEoiKiF8Tz1tBjcKRS7tNOHHRYbg5uP8F47wh2eB/oZ+A4B1j3dmWF2
d01sIjt0WigRWJdvWys0VgPAcJl3j2UDWX7ytpWK70OMPeuS8I5BBdhqmf6AomqPgYFwrivDcD3r
cq+p7OTpGdlGQ7ByZmjtaYSVX7m9/lFH+fflyzLplkNGtjgvU1L8egvICPVJHY8akmqyjWNWl21Y
yXjFRe1WrN07TRusDc2iRbBIJaTJVPGJm3tzogD9+5V+N1tf7kfejOAiM08A5Px+Lc0npQtVc6Un
bHF3tYy23LmwAsBbDlpII35J8RPiprXpeFdBhD83WDCc33Mv7D6YN4rfK3zeDDedpM7Xmbwu89Kf
yppOm/s261CHvT2HU7Mo0ah3yU2iGl/iLAhg91ZRFinCfEcHfy3a4H6hkzjFfK8bS0NTI18Tftch
H1mE7ShqtnpiIPNc6sOq1ilynea1aIJwp5EKu9GIcmGd9XZ//17FchHfPUFv2hH28eVCv1WSP30U
T2exLIForTwU0l5x1WJPPYUEbq0YVZ9ZResXO1jrLRJGVANyrRnuKVmmR6XDCQ04Spm0V73GSNXD
z7sKTVs7YH2hYEomOM2NeOo5DGhINreaUdD11dSPkTX8hczCDz7Kb1Nq21rm1LiBPSpBY5mu/3xV
hDUaKYWtRnOaAnLSvYFcwwT8opm+cAJH+Bze4up/8qpBrEaz9cOu6x8GBwdoTCvHtgrtaAURLkzl
HUAuYKaNkh0J8xbUy4TITKSOW3ptuBsKsp29YrhNEQSSVQOE8u+fxfjDJmIxZxfSlYzcwQK+bzNU
GqTNjmkxgRGka2cg7gI3eLKakQT5JD+LbEmELl3sULG7pm8/bScDDEUbjRgjjSI+p+M3N/Fno6s/
CzFB1wwNTorwNgw9pwBzyk2boqF/KNy23+h6mXJYb1b0DLrzd8c0Vpjqm+eswlnOYw6/wwkBeaS6
fRHOUjYs6tixRRZYjnZ7NU3E0jJxZA0Wi3k5JjI7uc3yDB8iUpv1bDe9zwpe+mwl8lTU80ufaicV
tKigCfmQfanu3ci4n8IFjeXV924wJD59BgXh4MaZx/40KozV7kyrebQmtZ4EXWAmwnJuTkVEb7ij
XCTZVX/RiGJYgHAn4So8h7bNLETbw8pIN6WuAxjeBfdRUp09b1BrR9P19VBW7tqCJeni8sEmNu08
aYJ+bemSOwXG33k5DDQwKHyKaubkjFZtdLaYXRhdWfUsb+IG6rkWEmRvod3zBe7+zwDw/Kyw5B4v
ZrJvAR1qhudnbTnc0hHbMo1Hn1Nbnx0XINGErXxbNMwa40jpG82S9bkgSnhThMr2+6giMo9DLTE/
uORTVFN1Vj92OnLAGGUDXK3k1OT1o7SZVo02aJG/35LyD4ueAzmfQxxcXZtfvz5ebi6doZlY9Fxj
hN+8MBo01dlH14KM1KUuLn/mHitD3rUNMRCVyB6qWZMHjOATcxXyBmupP1gk2vlZYMZbPdT3lstM
xM37bwPpeyv4GdVemEoxv2o730s4NnvTZ4Bfu8jQxQWTE9OHEgDsqFu7MEP6lur5Uj97ck2G2rzj
NMteOo4/wqJN7gCEkazXoX7FWqHcKNhbI3eGToqyBbdxnfUwVtIRXxSGS7e1NBjjIwFSVkozmCTU
FN3vFwfodTAa+oqsz+rcIr1ci8jtcdVA6dJ6TbsKxvaATONTRxPg2nYW7a1b9JsqDh/m2TIvNbFh
FB/twYoa7WWsUSvb8aB2amCJmdOKBNG4wJgcu+nzFL3MQbRRWT99doygXrkomVdRy6k2CLzsONrz
XSBz42QyvP/7Bf7jkmPrdHBg3Bso7N/tamxbSdEIolnNaiK6DaUbwfaxxwKDJgNnLDd2477UgLsG
NzrGfabdAlw11wFIkE0OHeLKWDjnair3WU+XX5SufaZ9Oa8S0x62Q6wBgslI2QDfE29BwKfDdzES
IK11qNH//mH+MOC1gFbRkjJNSgfiDH69W1WuIWlFwLJqmizeJG1yHTvoXJPyubUCj+U/mZerYK+D
WsWM3HjYZoLDVk0WfJ5MDeRzQznuwmvw0rw5Cs8tbxWQNYnJolmuDkw0OtB29hoamJKmdk43gp7D
ruwiX4tHWsOqeOlb84tgL8UvM2F5i0Ecde6zFhb9vpCsLSPTY0h1xcUEV9HSB9mlQVPS6ZttXGFq
W5MovC5w6F9RpZ+Y7OV3eB4U+Gi5h2k1bvBpDJu/f3Xm7/MR21kGJIDETXNJjvn1q2sd3Z0g04dr
TEfruAYUKm2595y4w5tZ6NS6abOeFpIDt3fqawTM3hbRfAFPwTi9qvZlmj605PHcZEgcVzFzhH2d
xnDirAQqzcw+0tmfjcjye9laT8xIg20a2S0ch2iHeNPCrzX1mwxx/LU5Pvfskh+sZb8F43C0YQlj
fOwuJHjnba37qeqJI+a8TYJgzGZ4sh6G5jpp7JdQm1M/7dMH0xKHfwL8NPs6sOO7dgNj9cHqxs8p
FPcNkv/pg+rlDwUubwnpGn1jF0XKe0VC1JNDZ/Yt/RTwvGrqn6IKRYICUSLhJhL3FMFXHHAcc9wn
lk6LGLvSPdiMWcUbG5wPCm7z92qKu8BYVITMFilz3xUgfaDZWIuwmpcGg2XecLMurWJ4Aq8apc/k
i0MsCmp9w6fp1shbF3gKWZcJbxrXVQ3OKvqaNfR62yWnW5tANsTz5T8IO68lS5Esi34RZoAjX+Fq
EVq/YCEy0MKRDl8/i5yXqe6x7peyruysEBfH/fg5e6+tmKzet0BJIP3S7OaIlyUwefA3NK9bj6pX
E7RAwKpUBDeNVWfsHLW69unkJJ4GiqK67832/u/imObp8T+v/f9HSchv7SCE85iBrpfKf659RAVV
WhcSImjkfugus+3ZmW7V0lIjrgPrmdaTRSRtYEuO+3Zp/vgCBcvf91urIRbFkmOrhdGDT3KB1r61
hzr9L5dzU/BT/LNoZ/G6Ls0l9D4Clc0/f8qulURJjgx+Cnt8Zg6wT3TSr3JzAWsIjCfGsKenKXM+
lmllenowzOopLrIXY9WycZWEGIRVNs8mhTvK6jfVlKntgMu1dt194ZnDcfK1Nw6003/5fP/9J6cv
zc3MQnKzbi5r2+H/vHh67EITcFjl87LERzfFsA8K0t+TSFuETjtVcM3tKwZ7K1i1mLwS1hZIPXrI
+kTMpfgvq/z/aZQzn3EYnbPfEfTzr5k8SUc7tRvoN1UKM6ejYVubUQPJwbO3wEyAQmOz5dpflbB/
7GgPsvNBNZFGGgMjwP/84axP7Z9PlSQ6an5ktrZvIxT952fjSKuY/QaCCsqkUPrdzoYB95+/hfHv
wyl6kfrak19v9phs/uVclF6Rr3njSUjGI15KjrT+wKhCXWRKRAIVE8GaFdGvorbjTTo4dPYoz8BK
BTIt5gErafHrjzK6/HUTtjnbfWkWJ8bPcPuSqjEPgAv2PssHOA29vku8H5mTXJxZ/TQpM6keNyWt
2gYhpohM7jDT/E2DCzDg3NBCmaSE6yXhZRWTf9Zj8L6aQ2CF3jMvSyGIg79ehpeVUslcRpzM8bHD
PneZgd/s3KqbyCYQH4CPjR1RHwQIQdjN/OLTEVT2fssPkFqAwCJIVgX7lVV0xtGZs02vOy8qrQC7
lM3JXFCmShltkikeCLadvoTUjUNV3GErZtZuZ6DPi34rmIrv6IhGW5sNQqgyOTFnic8ieUqWDhER
oqlN4ZsvncvqSqLS3aR2bx4HTX8AbUNAZRtf+4qtFBYz8M7ZLO8Kf7mXrXVFmRFfqna+zhUSiKHH
CVRLfvACJsk8IOsifOg6VhPu2dnKt23OdLEecxrAaZ08YPFjBtkc4YGMjZ/ejCU9G22MHjWll6GF
sWlE83Sso067QpozAqlH7dbKLeOcph2FTcrnGcYdtii76P0LLwWgyqW6Mv4zzu60GOepagPHLCSp
FBiKQEEAzxbw4Cjl7ZNg6nICAHGKPUvb41iNeY5T+f1flrPxb23KtbUONt/gWTMH/7d8ilFV0+BC
a6aiAf5FYKa1jG+t64ojm3sTGN+9k84nQljEPmJCGRZupV0KfNbgQBceV7aKiP+mIGfavGr7KFMg
IzC9z4vtUncXBsTZYUJ7c2LBdOHUY7CzvOq7A/dhULR4/QjbC7haMDWtSzpxf5PkTXfTjtnZWd58
bQRPUIc0ED6AnydHt3DLg9WbN6mb6gfIljdT5Lf3mm8ve6ICK9M2yDrtrxVW+DU/FW99fErKPzRd
8gWGa4OQS8+Yeze2cRvJowui9n/5A0lOD5a+fhXQyTBvs0yKW+VnFiPym6wF35TOSX0D6KO+Wczm
K67sG3LtBSIoJY+5Le8LsXzqnZrhcACuzwpebZs0+8Kwuz1t/UBOMt01M8cOrtqui4+ZzeStUgQr
wcTXgNPifkqO0cjd1uzWCwN01KBA+oM1aAGWbcQFV23CY00uPi0jI7sZQh+bCvUzl2/EVfp2aa2J
QX8DBtexycRp3AfDAwoXCVXtSkYnXE+mjd34TIVaJzpOjJITadjnhmPrTBp6jOzyXEy4RSMrLpgm
xtV/KR8FNqd/3atdse7QFGzCX29M/7JXr/HGGK5YT40coiBrjwbpu21tvHZmOe4GDK/OMn8nHfIq
T2/w0JJDsE1Thp1W6b6g+Yaw36XMOvzhKCZ4/SsrUCzJl1lT7DWp8e2upq5Ciz9r+GpB3LDGa2iT
Wadh768ZibcJcDuzhu7Zyzsjjx6ZY/1UkbpPovi5qVDUL8MdB9le49rSTaPaEj9iULMs20wkrw5W
qjB6p47Mj30BCYuw+J0DMo8RtuqDqCv22sxTwPqpARODPFcYRI/geO/gbm6dhU3DQXVWwLbX9YrG
bKZrOwsPZOHmyW5IRnzvjn3PgAxaI9jrrnyc3GrYkIVoAg+H7jxpOfDXpzry/5iAYAHiYvlCqQY/
37G/3Rm0fO8APs5SxoeQJXKBbbBcxJdoNgOrMhh1Ph4kA1KimKB9auMtx3PS1I+qHLdaEYFWdaNk
h5J1/Sz1z6bvgSB2ZgwLC0/sU4pMbFfZyN2GJX9gaEqG9QJATzUJo6i/aCoP7wrVdSKs965sNp0h
FXwv4qMNeGqq7sCxKv1jLhZ7D4Qq0KVWb6X92LI4wIXPZ4/03nD2ky3yLXSB9IwqGuXbzAZ4Phb2
fpjdG+lmp7SKzSBu8woOSvyBpvFiJNpV88hPtxo+HLQzPswoxtVaexomWrEjsDqcAFkoMFhMFd2Q
hSN/JfS+sQO9zyVQIastSCBXqC1WxFA+u0yVMneTOc4to4ebzKoJTs7QEmtk4GZpwf0nFW2Iu/82
MbVP2qXnqDI3Q8KXYRjcBXajNj2Wd+CKyPXHLlk2wH3najiWHbO7pgRXPMbFezy6j/AJTpZMv7D4
3xWzLdhU0z+5/wtB4J5F8u57/LaRsSNhqthkZQ6k0xXPESa6sCzLim6a/Jk6fww6tjsH82g2Yi4S
jo+4l2g9kRwy0sWZL4/Ftqobk8i7O6/PPo0Mh+rErzr4fHALCdVOhldWcWN1Yv7EKK4i8+uQ3l0e
VIKbSBrnv1Nb8wFb1XNmhJ0bXwFVgXCfpReSdpdtkiTGnZ99+kv9mEblDNSTtg7G673oWA588nAX
3XsQanwXShbCwXlfIP6dIkW9yLwNffkifszGBkPZnoee5AhIKEvoTmYGOjA7Jx1x8Xr7kSzVZekZ
b7iEA4HCe4AKwPSU5EBd1vTNDO5SnZ3vNG5NEFoPMazzwDC5lctyIQ3GgS+B1OLgTvbXwlSF+pVk
hcSlS+gTct3cLuyJazuugBvPdaWK3heJ6UdfMPPKqkc8WjL1qjEwGtz25vTp7+vKE0y2Etitm2S4
lBz7EiW8SZW3vsrp+OtHULDclk+895AUuxb1QfRgyv6Jl+eGRRhjVG/Q8ljDTgOXHKQWD0Mr2ttY
9p8N0tVNq/5gpEEMZlCtYUH6XiYES4inm7u6935sUZVcyBII7R5fXJTDps5W0CYbUWuTqgsh2R3L
BwfVJtdJ/1PjpfT5faDxWmGCPSbI723I6QFZnIGX6L851l+22+K9TPi2CsRwkpNd4+dYvWPgz2NO
+mCV3wsQYxw8DOhQywbxsvzpBnjc6sAgr2TqUR9VbvHLROrT7PgUdbN+BVhwVmX7qWgOBql4JeDi
c+g8EVKVUzCOP3HDjtWZMzgs2h01ysUo50HjFNt7o/XHbvbK1sawggEfgJZ/1Bvj5FbJow+kTnrC
AuDNLu8pBsAQVkPqsB89Uw+l271Uy7gdPajRcqGmRdd8IdXlIit+W93lU88WBs2Rz7c3tBfZCBv1
JLfuxtPuzQay6cR2W85uubk2tcbC1T04obD/TGlsUlK0AodrWzCgb7MQPPJInZUyTYrzgjynYGBp
MEvQaLeFyI/7MCIzsMQhbZXs8DvXVzS+65h24LASd4mvtvL43snvtBoiVKZVtM2X4rGBkLXYJXgR
GcmNZt9qgw1tXYdnnnvVV5LN4GtR+cJcd7e1p76bvD2gTseRMSY5fF0Wm5HJO81rf1sQbZEuyq1h
jUxj41NlldlGm1mpmTs9Rnn/1LLhw6BtGAI1NId7LviIS75TH3iJqHbKIXt+sbVin3qvJLlBJijQ
9iUDYOkBrLc3i0eg5G/44cQmwm4RVnI6NxZYPrits58B3U5YM61Th7FHoknViGkzjkxvPeVvBYkS
Zkyw6sSvl7gxEBKmaBCaORVknIad9aq1HYIfM/8hZwIhfcpmCo1g0kdcVGYHMRXEz+nvP/heZlcI
iO2UKKsi1fQRpRusAZ7SE5X0t+PJPHQomMPYmLcKb0VAlf49NjEuxKm4LAnGf/TAMzOYZacwjgXM
q2EGwRy0NFi8fe3/oqM5EcPylHgspp4Rma2xFxQrRrnqvRujHAjTXDO8OqTvya0L37fVoQ/abodu
f7TfUfEgvcqRbLmGz2HVvJLS+WbM2Kcwi0RMCz2ozOZ+yIbPukqyUDkUgP7cTRuOrpAJDFUOupVc
d+i6+ijCar+4tU3JeiZzIfS8TdWiuOj7hZ6ZlT1YBU84fS1KVErRi1fqH61iMRpkD/BFzPeIt9ub
u3aTe82nhSAF7BYqaEwbo9+91RGje6JoT4WlyJBa4JOABQ+bHkfMIMVrX84ffhKlm3KO36Y2fppn
Dn+rWtNzeLH1iEwBcHk8LjQok6ETauYk+PezGGmPFQeLq5WgLhzUNLCYqhmHXBtWw/Lr5G0UDKAr
zIZLo6MgGDgw+KWD83Ax5Vnlkx70Nm7FLh1utUYSx6eYy1MOoULl7SavigqNEmEW/k/byHfdV/0u
iu46Dz9QAYho59rxbTbUVHM4yrd9QepaCxqp0n4KnZ4/pgngaCWnnCzP7tjZewq+x3wQmGnaz2Xi
nCyK+k2ziO3rO+ImzNR7bnpMcLx+WJWmT+iC5Wa07Won6HCTxpfnebFJndshjR87wHJ5PZcB5Oxk
E1t0WenC7syeGq52ssee2VNYDn+go443o5/8mPOlJMiO+sHa64BKApbAqxPhZ89Ifsw0lnDOrMFI
9HYTuca+ZJEyHYSeOENZWtdpavivsa8Fgz06PFWeIdfZFzRb16rwP4mQRc5X6t4GJg5c5qY99j4u
HLg4nxMhnprBb4y5n6qKUTJzZ5uFwyFhZgWkLH42ruhNlKFxgrXsk0UfgItArY2ObZGMyZRjhGkJ
WA3uxHFY2mXnZtmD0RXvruAM9WbtqSr1bSJhIKZUlYEduzHd0nkCuvUTaxPia5E/GCMxWf7ybUn5
Kwi734myC/MZWI9jg0HJpzhnMCvCSkcPuVQdAEal2NtXREiz8a3Z3kC7p35p3PgIo7XdVTRwCEti
R2NDD2ikoDarrY+SwX6C2vRkem0XRmmbhr0OcKmKideafToAEKxkY0C0tbke2PapQ5S3hcJJ8hQB
jqNV6kcbSWYqSYdPnk09IWFHmIFw7GbXqV9Dl8TNNc6uxTYErwh7Qjl9NA0UemfmRknQ5K4cGXVi
MMmYR33LGFy0bKSHMwAuLQO+TaJyGJGEm4REY4UyaQ+0osdzbZon0vWm66y+mF7EO6sy0ZOSrwNU
PztoCmohwWBHO4+vI7fUwJxtGkkS+45jtW/RAuIck0Iddst8MBaR/K9KCLww7epXgmAX+jIZmR9x
fGNk+gtdtZMDj4odeaGR48JM9JK3OStPekszwmTRpZAc96ALv0vJokf4F/h80sGgf0+R22xnUVk7
s7afYPL+9Bks0XbxLzBnUYd1l0Y5VOyVblH5VPtpaX64Cd02OdkuQ9miMlc5JWLbv/EXK8CwwECG
4ikqYh32jf83l1uEwBwPcyTfVBlp3N/teydOACm2GuEPbnPt4465NY+aROkgd/1HbYBtqgw2COmc
kwSj+jB11CMz82eTTuJQQkiZGIr6cY+md2bH4g5NEc8uuujdD+bKiOtinW4rOobsZklOj5wM6IqX
/am03DaMa/dDZZgIUtDvJUQx20yuEZrQWg7Wxq7gUVujc/RKxASLHY+8Jc1Rk4QqNVZKeFD3OZJu
zvyh/Gh1Yp/oiMDzVmqf9qC8Y78MQRkSI0U3s1iDUzQCiizSd2lqgWtBcFyP8rfrk5SzIN8gZzro
rDejMHYLcTPsBuVrNU0b/J79zvUcTrlohlckj/BsqGNGoBp+81a0ickVsEBM4VV3gOtRJ80+8CrL
+uhLn+SbicJlMYyvwaVF5c6RYNfo842FjY7GffK6GOpHV1jk4TDywRrI5uVqF2QzQptAluAc/+kJ
SQ/V6B3KFUA/lNm7zKE6gnsNrOFxlu2DWuHfi09goA2Jm64WfmRdaZeMCPE5X5n6LU7SJGmfuUw6
6YQPx2AU4KjyoJvqSOw69+m6v7qVkW9SN7q207BpBs7fvOvXC9lmFA0pDCrPdvHQY+wIjNn+hT/Y
BkmTlRt7Eufcht1XGJ69Hxu1n8epPaRotmxCVXODn2PNFio0VmkeYfaRbTNRZ2pqn12LBf7waPjV
qTRj66Xx/T8DSysg62jkABX8XmWVEIDhpcjIJxpRizWRDWPvGwRhzD2wFugcB1IhFknFChv2brTG
8K+WBQ+6LXU6x684WnnaInNvbEPjqfxtV9T1zaACWw1qB8Scy78OpjnBQa1ledCT2r4d6GIDZSJk
rNa059iUuK1NHxheosLInr+yvLuLu+XFHLNi36O6geWEKC5K2hLts3vjUn7R4kblS64SL5wdXYfS
5Gz3ughbiL+CNx/9Tt9QlofO+n8CSAWHux+F86BNVLdpdotKrg7rtDPOcu5v/CdDcDMyJ4SGNMIP
kyW7nZTDc0zsdBQTBp/OSzgWvRvWLW3OhJdWNpjcE6yUB7PsN8mQw5lIS4w8C8Q0ssxmY/7MQYh3
eszcKPHX4InyK4Nts0lw8WgG3UhtFCeP2AoKl/RBNnzl0WIPUfk+E8O0T3yUOyL7Haxk2DiS6EpX
6zf+VBOkZDWQfbmIWzOQRAqkeHX1GLOH8CeOv5fEJ4BosssAtPJ8Fu7n6HbpCf7pR8ft8xgxtrE0
dllVS7qv7XDPgfkRrS2J3K5TLhs2l0SrhR/KDbbyvprqc+kolit/+Zia6J7KHthyH59a9GS7IX1C
KL130noKxLJyCguH44tSy6NPHH1WQp4tOweLb9V52A4ENfbDnpAzOpIupG9NXLlUPUNlnjhfatyW
CZ8ZpY+ZIpLickk4cOL66W4xuZEK8+ymWrqLbWYxbmZcu964p3H24sToQ1gmeIES98QGiYM8phvo
ppwQ4gd8+ppRDtaswgu0pM5No2tHqylvm8j4KvE29338A6l7o1v9vQXeHVrEdoUHOgQ7TU5H/sIQ
jMn0UYNkCfn3mV4BwUPpvPUQMhi5dSe05Z6e57Ar6/gTU+28J+HyWFXarSrdu8ZoJdW1V6AFrC9T
nba0YUJMj2uZvVkqHvWitl7sehBis68pbZxNBwW8BecnGC9xTt/1CnDaNFpXJnNXyJMpCjbAmX6e
nwhsRL8ZXyvl+vBPN3YbtXsByLrygbl1HoIvEYH1r8m/WpMdYedlw7rrdLASq/HAKYkO3PUUYo/s
SKJuui/iN9ZXIXYg4LjFS1gaspPPlUHyAaaijAqw+PF8+ZPaKavXYM/3E4Uzp8KP2nXkUXsuSHHv
SxaENCqwgXQPyhwuP7G2VO3V8JMV05UwD0jU8oNOlXljWflXlI9f9K/1g18xnHFAz6EGyymwqyo0
FHd/u6V8JNZYhlTrVejz0S/lO/N0riDazluGby6e0860xg+zXVp82HFzrpWozwXlJiN685Q3wNdH
sXJK9N92/dt6P/yRg7Oy8gWPtMWZojchMm9c+336MRTSJUF5pjoVrYvFjGTZvlTElmsf0wqaES7c
AK3v4eeanRMC1X6xGWW7JehDR/DuahRtFSKpPTp4hPath+DjVctBA9uRlW6LfkO+UbcbGvlp6m2x
6RfP3EkHgiF7m+FLqA+a4KVsONtMmYVmegFYvHC3G5570lHZvRYbzayrY0knCQFbTaqI6yW9Id44
djdtRUqeYgSEbVuk4xQ0ygSN6WrnjGD6sFYcZyKyBbkOBJ+obDjkLR1jAquqME6YraIzbNjBFdco
v7+ac8GxmlDraqbaWaDT6IUs9H/1R/rgUltl322XPphQcS3Hfba0ONSTMJm8ceu4LnjbCN5s2rio
WqZ+H9MF0zBfXey+u6SovpaSzQBLCubzbOTCUqjsfq4QJemxhmOHUVNbfviRkvwQQFVHT24KV3t3
geKgv8q+qLL1kz21quROr/dwMXnTDNu4cS15U+hVv890LA61A8dkwfKYFfQpuBgSgtFZBHtXHlBo
zT2ZpvxRTkbUDfk6IYFhbDMzYTB5AuzPaQZn59jml01OTNgFTM3LPXixB46KyzKvGMK9JT3nfiCq
nEA5EJ14nCrcFvT5NohxKzodzFb7Zjm1hr/PUn9+8K3m6BrsxELN5VZC+A1mCALbOU+53EXajZvT
rs7i25mgr52m23KXtAV9yKrOPqyKuLzGLZ7z1U3U592bFkZaWZLxYSC8E5SANqktnn1FH3i0lfs9
ONGu9ss1Xioj1kV/ICZm2K7tKQ6R9iJQ1VM9Pxi1xEASn01OjrS36j89fOBGbvNi/IDMQFLXzMSO
UaO4sENuPbtV4YDvVfsw4/pHc5eO+QkiP7rX1qpnaw9enp07MpFDZDjWlsyzzpTEO6Ug4nHejSWt
zjqxmJX0OO/c0jk5S3JbNPK0UI0wASmnjee1J9ET5WStMUN2rUhbMv6IeXj3Uyo1WVhEAujzgdb7
S8riuTHb9LUpnA8OCGfDAPG2FBwVbccr5kBw1AR9XVB1Q4jkgs5XR5Cyhkw5kRpJ8ovzkgJSxaMC
CmO0qm0rr2mX7CMMmkadsxc4NE4G7U5W8XPhfkeWHvgoEZmHY5VzSwsNsE0FgYOXfnEKDCnyLzqY
fUI72UwrjThc/WDFcCqqFldY62r3zdjV4djxHUiy+K7n9mYUklgKnQFG1aGYxfuVQR+omIUN5a8m
EFvDVf6MdTrcFQgkXoO7wiFJDX7wtO0n/TW3EoJvSu+rg0BDLcNNf0n5LgoCVEiB9YeJ7ZNjaibk
UEjXVd5tO9dCaTu/yzml2Ms5ZSXn+OjnEkJPb1Lo0LytXfq1xTlq/Ue7Hy+9d2oIb9qkfG9TKxWF
fE1JaGGfNkoCOHBfDO7zEsesCWtgrvwsnf6xzlfhSGQDFDBw6k9T6rFz4sNjgsco1LcAzK9+kQm0
ZmedWnvQXlC9wb/Ap4z0vJU9vCH4tAYegDUI60B8ITsP9Pqj3YAraEbuy2mBxtuuiL/sKTmDmgRO
+OFp0FlmtUmIw9k0pvY8U7THPgBGwjSK7VQZzLwbzrWc0DVL0S5h9zb5gmVMc0TSyeVUGydn2uLx
3htsMpBRmIS2xCkCdVF6vDEcZmH2yj0QfXaaWyfG14fgXg3d2S8qrGXkNQ3TSFYIr0KbTNGRvvit
lRhXXZhvaTU050SLVdDY7oPWyruiI6K51tyCqUym77Jp4Whzy92kr4GTjnMcjWsWsysb8Qw7hBMT
xdBV85fXsp3p2k8ftuZnl3S29/rsxztpMc0hpuarpS1IpIeX0ZxE5jskw4kt7jOO8xRnjn0xXBL+
1llFVK/iOqU+PGu8G+T8GVWpBPAEqA0LWeCUVnSDcJNuVAdrss92RJ2/KmS0GyE+hk7TSJst9DNT
+oNTxkTE4l125XKAigdauPe++7R4Mr1ryZ87XFfTmvZJ4nKTMptjOur7pnaPCLHkFrHFue+xxuU9
ybEsgdihx0zXaMcwNiH+Vn+gx76NBx+B8cFaqDwr5Z0dZ06u2rQ8+ZO89KWr7SeR2pzSpH3K9I/d
GzV6R+dLZo5Lybrc5FH8rtp2U3OjWeMz9AN2mpi6wPuVEKipIPnpGN7RNzM5TjyMtgdMlPq+TZz7
yEl2hdKmHY0uJgyOLhAOZVzA51uuBwBYaF1vulnLdx3hu9uiI7Yd0BOWHH/ZRYQEbHx7ePFRGD+4
hXbx1XzsWt2+oS16GAx6NLa9vJrweKkInaAXnM/dTPWMRuuUagrvX1M8N3Xu7vPCeO4XaZxHurNa
3XHvXuofKxfntG6AuqwOhlx9LLr48gmIDVwoJ5CZ3sk/Hg8WbaeggmngDKQ/Erv5mc/QBCi0GmZ6
xxIADSO0gwnhPLBihzlGNT3lnnYh83NLwN0T+TszIhCN1ha9BzBzrGmfMggpIfJNmVx4v9hyiOAM
lGfmO+ULIqZdVNPOBxoJmhBj/qgSrioFi4UPBuEwRZNR//HM8gX6UM+hRdhfnw93HJ4MlROm6TLy
bpyhARwAa4o0VJB5XjgMNtuCNxzrcg28E7RUzZzxqZM4G1sV27T+9dB47JPWjrnGDt8OwbyXqAb/
AQURyz6Q0mHkzrk8q7y3Dlm8FR4DbgtOeyiEhvTU2/UWHQbsGg8DIpvQ6sXt0PQf+CDu0MDgq9HJ
gITMzCiMa3KbeD86YEzD/ShcOr7I8ndz3f0wHmOaC73BaMWbrzdDQPvxF+LExUcpfKAGovNoYq0g
ZLFDk310lbC3zcoOUwyGHYhs4Wg1TljN9AIYt3IQyx2kkGc8Av6OA+SaxCWRXYPJuZc7dxRcZwV1
LOg9E6cKGwgTCuaA/Qyfrlr7tq7B7QUpNsWmt6wxczGxSgtgrMTKnmAWAJfrb/Fe0gX6i2Fx7itC
5jYZk8ptXC5EqsnpOaNgAP48BqQ+vpGiq52MelBhY9L5av2DThFNvhmyfkvRjMKusS2MxjoW8INc
xv4hHXzi7sqdN4qfNNNMVhuhnGX0mDLzwwAjia5aj7pE4WghoKFUM7gBoT2knX8wvFPK0Q+8JA/y
hJkjN7+DV9rvUER/gSERpIJpz6O3hFt8sZkFCe8DdgSidOKzAywttLPe+a+hGbbab7cQ95Qm1cFX
ZMbyts+GvXfHeGB+ntLJiGA5WtxDZVRuhaKsnlukIEPBH1fOM2/dftBVEzIAM/ejyndCvHVJ96QP
NKIzDKeBVTM2ghX/TqpVBg7it6qlem9n64gb8qmXM3n0sfnZd8Clc4Y0Ra0+pYAq6eZHJa8L7ZpV
MJRB56IpxKQqiysiPRR0KqMmBLyzjmJ+IFbpFYHaT82/h0W5J+OqOTgZbBZLGIyi0Ouzs9ERnJ2Z
7kg8HlTTvBcIAY4ibeqgpIRbv4aV+vk+jrW9Y44X19CwiFhfhjXtM9p+XWtD0V/qeBP1/P0ky3+k
hedhiBLO1u6x9c8G/6tv8SbWICH0qQ/97twZ+j4jnNBWib4hFEwEiTuTyOuKAp28GAJhFKS3xpuB
Luea2lqF7sKtJfEEkqKx++EQ+0I5RqhltvbwmDbYH8iAgjLTtj3cyK1tavvUbntyO1+VM0NcI0Z0
GJZi3/ZfYuK9NprunIISRoFkkVss+kdG+DjqvY3ejt0FglidZjgVdCshDNE/pv7yNJf6d1StCAfD
C1OCAx78krRKF8cE1eAL7JO3zOu+sWVU+66+wut6HT3/Ph9oF+nYR4PcFOHSzW6YCD4Ja33hyrYh
w3fImbDT6mIQ0e6xWHYbXXwzfyIK1orWqQjXZEmOdOgUJd0V5pxQWDIyE80jt1iuPO3qn4ocUh9m
FNFJUm2TpeU9miwIe+0x18k9HJhsOp2+JWCaQfbY5HtdkHdAJ8TyCWrXF/GWJcsZJMAU1FrOANPx
7t2JOto2dXqWE9NDXxDBib6JuV+y5esw4xY84sZSA6ACCfY/GfaLNn8j9+jX3NslggkOA8fPvIGs
8RI4woy+N/doSMUKS8owc9dlf/ELiCbubLJd03pM1x4hM+4TngzFiK/GR0XmIvlw+VNhjDYjiYq5
XOTcx6Tw2cNAA80jQ065gsgZ54JpC8Xs1IRiUjzAZPl2yho2N/lJLgqgjTB60kp9ksEGMu8rnS7n
RDgR5NVxz4PQd11GzF/UF+/gCz3WFzjPHqqUqGxeGTCSQ9ZxnOpoavuuAAvkwUBy0blxhaaKNhUr
J3+eGIXTxzI+uB9pfcp55fACTkNx8pEWbYlIo91W6S9lGskdp38wK/Zq2TKKAVMFxbrMb/VIvLD/
7nsDohsxJx+N8HP0WIu7QQHYsDzZzycbLay55rAXlfcwinreE4XpcDPtZpq+DsKCoc4YJNKkw01v
PwyJyz13YWk13g2lWc+8oPB3na+uypEwA1sqtsl/hgODMTuVm4VwYUe8yG5E+ZTW/KgFd6LV8XPu
msk7SRK5wIuErCveZLojQaM7Vy0ihS529WSrCGnjm9Ec795FYZNeV9X7urBJb4eCAoivQpKEoHA0
UrYDbw67aaF73zG5dlr+cvPKcDXety2TDWK7qBpeDJ+wNAo5pP8LkZJFi5yqdfIDelQWvYmekoxm
E9kWDSgLJVwLTn0v6/HGV6BwuWQRLwhaB0l2Be22L8JYEZo0Jhz2EeaSkj5h5CD5cWxuSVHv8Tbx
bOOh+iPI8pmE96eMuBIZPeMpmdVPHWKZDYrfd4f5gtJpqKSetnMy8WYV5Bvlc7udsKgygdejsPbQ
j5Xwp7Ypc3DOLEG8A7qmAu91mBR8frFVA0VKzDUosh93djWiSnQqrslqila4LMoX5LeaTA9rdhB5
l2wz45xT1dS3RTKUIfMwm15C80BIM/0e3toEAzf6DMaqLfFZfSXf3BjFRpybDA0aFGxcAzMEHyzN
I5O3OZAIZHcmU8nAEJLEgIX+NVSmdNtM4tBOdBJN5r4RA+HN363SSyfee58kwwZmdpLYf6asO4yC
/N+i64ClLK+0WoyQHFm3oKE2jdV6yqY85SYnSTUnj6I1thWzTlJYHHFSbI+1YHQD/Q0kViqIc0n+
h7kz25FbObf0qzT2PXeTwRk49kVmMufMmscbokoqcQzOwenpz0fZ57S1d9vuBvqiAcOwLKlUlcmM
+Ie1vgWuLxluBO3XSncJiNXp+Dm6qfxttz6Y6DNo0tQ6CRWDy8V+FnPznnjMKfQYzq8chFaoeQuy
pbryVibZuYvt6dRoPX6eCI2DiSarKEkrl1yrWcNmDL2Ltu96xXDXLlGjiHnHwA3pWdLlh8Iol3oW
JXa3QzEfr/0GbRydx5blf3pGGy397ISYIdzjNXxwlE/CE1mYaoDEV/Qx05I2aW645Y1VKqHcIVDB
K5/TStt5wV4bT1xhqnArIkZQzpBtQOXQjJv1i4Z2ldef6UUp2u+xId7xSfbwoid9E6GtsxvnQJgQ
iRgrJ2E5DPaXFM+ovMRjSnxGjVChEy0KE8QEgaHEzRRehhBqJamhEEf0VEPR0IAdQNOBUqHd45wg
N22MPnJEWJJYCP4WPSzjqldhTmaQF1Rp+TJIIXtll3oNS/+62UQEYKxGYtU3nSHYeiBVCzD9cXGW
EDmRSW+8dmyOtqbfNW3WXCwf+Goc0QQKdv5I018FjM3SI0XA8Nr2gAePz7L9PrsDY1udybRTjY/1
EhIMOo+X0R1vrX4k1QepExhWgjs9c4+e/l4QoYo7j5rIabN+yWtA48P8HkW3ypaj50V6NIaT0T34
Q7TpGv9zoR2qLNAHBIejbg5bFKy4nWZCDMN8qydMKuKiYR5U9gQc+j01supAbPtUVwZT1rHn6+GY
paegWngcRv9MaE8glPY4s3u0FYHcLXbfDNqBR76J7oOdAWuY037Qk6DDddhir7IMBRpK96eszV46
jJ1rTBb6JiOypu684qrB2otsn40Gc2gK3XinuWHOEv5gROq7PVXIrJaBr50v0iOj/O7I+Y5gMwge
WR0MJbao2Zp9MkmpnpbyJvSxlkNi7dZpUT/yOM445hnllDDKua4cRBXNp9tOb1540zn0XY0Ef1LM
NyQ6+0wC2euWOXDcKlqTF/yIv8PYEQ1VoJVyORwMBiqJ1gH44GUF7Ehjya9yfBz51E27osQUn/s6
k+5kjLeZq6hhQhbRMqy1JUb+pGnVWxQj3HdoWxmWUwFykbKayvkZGNcUw5PWJnuLCjSYR+QOYW51
x8qJw1XDGlvrGxQJvllskgN6Sms9mdHD1DIJ0uYn18nTTYustga5w40utnZX2YBxodeXBnlk+ci9
4mSA9BAB3bUucg6p2TjgZUKlK0mYqeWmhlG1N5uSz44pvxBa49jOkm/M4R49BPoKsd7F1aqbenRf
afN+wBtGycPiby3UDG5grPQgyVTAABR7gFY/ydh47GKEn8qCkptL+85LUtasaXtBLZasjcipaXYY
+YqR4ZPNsFaY7c5HJr7QhNWaF7DfpY66T1gL7SF6f+S+/d11xDou7FOdDZ9FnhIyy4qaBgF7jsEc
GnH0B998cxzRoa9o7VFECBv6iPGDkGNi3xL57hArhbIROS6ZCfOt7udBc2L24d1UeXIb90zOvATk
rO5lr+GEkriXkrAC7cMMYV13PndZmi/r2qy4jVPbfnRicmsn+SMRTGdsmFIf8GzBsIA2LBA/B8OS
I6lV/i6yUSJ1TXKtE/k0kqp9IJd1Nzja97g15BqnIOmbVspEIKneh9o0T0yjGb/q3g1GY/tU4OLX
0tHZW9YBXGuP5pFVZS/6/kQE506fYxCKjHvLlCTJHhgJXLH7xM5QMZV9ukMdwwmCs3pbpc4NRkts
fgs3oQeue2Oq7mZAgLTBifTUYWpg44/CSl8g02glAk6tdNs1zuPPLyBsdWU272+w5U+nuOHbYDm4
dUNzOOgmApm5gw4e4zoLNIrbJVzxutgfl/DolfK8ZCNstrMy0ZA3dUx5C9VjZ+JbK2tu23a0rlnW
ijs/FCS0qGwnWEJuRzFl29l5yVyC6YhrSaD6aovKHy2Hx5QtRKXlgKdNRkkfu8yA3HY32aUboNbY
EC/ENKUi7CKiRyo8vT1IspvobAoH2jljItd8iSZhB1iS0NDRs7FFbAK0/il+iXneVEm4+0nZrDSZ
rl2+FGU0d/sIG2IdEsO9aRLqZkG+3555MxOx7MGWOmF3cFrWU28iZyD1GwTsuTNH7bH80BAFB6iA
wuNPvGRWX7M49/ZTPDzETFF2YnbdrdNg9ia4RhxQiV5SPdQpw2aghXWXwrZDSAM51GW7yy3k1w2V
fDsiZCQ0ah0D7o90nGyZizkpRSNWJfpBLLEEc2KivOo45MIiRvs/+j5Y13qT5Oz88C+sFunYysbb
cwiNkRAz1XEnwgJABgm8tBIU//GcJrswzJmVWIbc1mUDVyHtz6WuKbYsDPOq1mGTUGl7e3A4Icph
DiyRFo+xr61947bpBj7brf+eZAYc6DR69ovGBClGRO/U61uvrp4VNP4rmDOmP557mzGeR654GZJp
fIAWx/AU0kpEifFsud7DT5h/bXs/4D8Wa8GWN2IiT6y3wNSIUb0fPc6EiLfViDDUdA0DpTT6ntH/
XueSskAoHpcOqkwQDkjzJyPkNqecfQUIf8jJRp5GmMgITCmhZ3qOzCDrGZFO+p7k8lJoS0U+197J
i5CL+Ga1J5HQeRnaeM3ILvyysvFVS+kkHfPOMpGV6HDYVlNjiBtfFF9yIXUzNUX+P0p1bbAnJAKO
GxN/e+9K+75LCE8hw3lrUBkc3UX6yB1m3KBnslFtEC1ddfMZ5rp85jvTr8z6dkLAXpo977VhRUul
vmLfx14LGc6pLCkC+8x8LpRrrcdMRHzIeBMpdrqrS6BxJG6J/GhvJbbUjVBhG8TS6wJHduGKiSHJ
0cTYIlKtmAwOgn2+9egMVr+Gu9siE1NnzRwwSQzatvBipn7KSwOzvMeh0D9TQcLxcRvcBk5xHgSL
6RpBuFUxFFJPWKutG72XhJHQLUaj9VorNqcV7K9VJV1/Q/stn+eWSHubJLQECVwbV/quFsTg1Wmv
PcdSbIhelXOKhiDU2Tnih2HLxwBH2wPl8x7mjK5edUsN5PrAGCvXOhmIFCY6wW/aYh1wY8nWqNWv
nS+Tm7hEb9KXXA7DUEZ7CfCFcEWr2ISsZYJo1u6NSOsvGv69XTQmhMAW58xFBB5yx54ziBsIRumE
h9DugzIqULhr5KMKs753Z/Eyt9nVKOol6bIGY7J8Sn3sz7dEhgXW8CNniB35yjhFxpcH++vUouab
FbpHdzBJVrRx4HF0NYcEoCGjyTfTL80jGSABqXQeWXZQnA02mnoh620ora+qGOtbt+tx/bmWFoxD
0TG2skfStKmk+9PgMzetcj29ZQgDaSBbGU2YHplGjXublJRQd9J7hCBnw++GFQ2JDjakJ07aOmV0
MjtSCRHsDEQPRJrxjNNL7XMIiZYz6DtE0nv9J4iVcB2LtQqaDjkH4TR91AjYLwD2yr3ek5pLiFrg
9I3+llgwA5dpom332V1WumIlYl2eieLNaS2SbutlUXYQkDeog8JiRwPWE3Ga9BefVqzSfG3HCojm
1GJx1er9qfdQlnZ0PobQ9gOfhb1AJN+0zsar7HRHJIQIzEXJzkdvi7kBIV3kVeefHDHyj9WWFEAo
31GOIN0ITWoqMpQhMxyquXor+uehn5LbSPZXZQDZQAuDTpXyGfZi/8KHIWvAb0g2M0OyQIiWhytN
WoRXZWiQIx1vMdwf066uTnz69k6jmkNrsRuwQ1+7HdkAEhIyRTe+4gQprPHNzPobcLxH+iIiDzog
7Vpne3yILuikCD9kJHliAP+eZilPQSItpAmL9Sx7bwjZZN3N84RvhfmvX366uvEEBoePq8xfm6m1
j6D6GcE5F8eohwuqkTEI3WX61qEI52gxb7WseNMFN/kEuPw8c2fv7SmJdmnXX5n+ZefCm4iN9wnz
tWr3XJQIwF1miypOGlLfwKsh3yzXwESJNXKShyzNp0M9GKhNx6K40T+dmYAcZnjTORrZEDGSYs2m
4eCoRB8/NA0bZjMZ7ixLy44uBIijtNlymS3zRqvINYQBGKfSsGaQ2PdUGOrcz8gY4nGILgos5M5X
OF4pvleQcBVRBkU6+IQIMrb39fc6k2w06my8TUPvUGCzfy4ybJQ4AJZrD1dNX6VP0uym4GdcSZuz
7zHFwpAh/XkXTX13YeQQr2VcnWN2ASuHgceqwMpJIDQFQukU+9mcq1MqvW8jRdMGDDWmFp+IusEn
oAboYLVBak8ogkMbB1/xW9fjagQlG7S6yj6G9DmlxMJ2lRhroIqfrQnpTsWhFZCaDHY5ianOzfSO
wCdsivR2fJQgmEZt94zrfKVGl7ldat3afjte1UJfqeISJR7Fuktfq+YpZfnrjShQmL56EyN60r36
o3xSZA5/lVpyTJr0B9F3ioJEQ2Qqu+FNm3jMwvyYecBWVfvS1vlIQhIrD+CzXzq2CrYkLmXHJKON
hm+PTwWl8DQhTS8fXLLX7xJnZEYieIXYkeJF6vmIe++iA7xtZPG8tTzU4H7DZC5JH21r7G8sfgKn
7m949x6jhkGR0SlkjyYQMsO+NpzqKyi0nyjhNhOGzHeLC7uNnE+23MaTNrWfMXct3rCXGPvCyzhm
j31dLWnmhoG7QLFHd71XlvWbSaIpgnM/vw7L/5oqg9YjDNUxykPCHJxZx+rHX0LSynGqUbTpGDm+
a/Q3/Yx7txi87Bq1/WeSzxTGk+YHinHnySphaacNJhc3Ee+IcA65RvZ6PkyvsFgCBrgzo6A0g9nw
EAsfZb6dtYfSZ31bVvsorORZF0zlDeLq6akAAVa9fSkZXN7NrN/OOmxah0GNYpAYFWwMl0Gjw42r
IMI11qI2t6kD5/FbrmU2ok12p1q1jAtt/1hpSXyQPZaV5Aiaj1uyhXYzU9ytYoNwANGpV5rxGFWs
CXdoqqsDWKvXsMizI74eQnPbttyieDvT5fNTS2lsBWEOK9etmL+zpNGK58SuIqK+OGTYD+AEi7uX
NJqNswFtPKGyKfNS0klatPtVnQUzOVY6owmleYe0HvyTCc4cUwmxOnF0X7a286iQNSHWKraaIIl7
Lv35xGf1Q2qOe0yRTEsn0XgJy4sM+4cuDOHThXxiO6La59Aq3mej8AL8sU04QcNAcDs1UjtqJGih
NnVdXoW2uubTzqJguSNw/VC6FgStFIB8wVhmnxQMWKNUJ+6WpQNvpbsxswZtm2F/FoLge8IKsHcw
+NSNEjt54mHadbNHrWZmTu+JPrB69Ull2sVc1noCO08D/baVHksuHLroBeNjkZnfeC7Y5zL2T4U1
bbq2COwsdtetevEs3KWQn5ky8J2s4GGSBKPiHx6FhN6E9tXpvwsgE+vUyOQeyj98YRKZsSsjQTY9
ZC9j+aiABO2kMz3RrmlbG9PWZmCDsob8js8X4P12GhbBS1svxZRxVlFcBQN6d3guqMOtqzm1E2G4
4h3SI/YX4d9yvTCG8Rq1izoet9EYXeTxWX1y2zcXx93VE+SXlnI6JsgRlyo4Xde2hqSBOglA1VbX
9QR1CSgjN57etCF58KZFbdGN7MgYpEoLWYeMnMB0ZH7suOz0ZoYOPkCC/Xml5y4LUaWDQ+nC/az/
bJkoC1EKPHsDD1HkFikPGQsX3WFSFhs8rgPjkd0k208ixl0IETzdRvlohqS86T0sPebxTNJJCXc8
2imA8PLRo0JhkrfwXdpJhPtEmu1JVa2410vUG6rD4Ryjd6Cl5owq2aIkU2udJztlVIpBYKRb2Iwp
HBzgAD/ftkbpbE5I7q1LPiZ8dDM6Y2C5TqrxkUY+dSrTYWsC2r+fdF47fQRAmSCMwvu2NlNVrBve
+DU5JvODlkz4CeMtY6ge0eB11CfrnFboI5Cmxld0d6wqdEJZhjnWgtjwbkiAWmR0bvNU2+bKzcKn
uGmunEO+hXi7TWjyY7qYdeVoCFrt0GFYTGAeHg9k11jefdom3zxVOaEUyFeJh+faTMtg6mxtEyLk
2tlz65zbPDv0pPRodW/eNWR6ravpODmp+61HDWY372wHp+8Sd/VCqoDnTKlL7dSRuBGGxzyO5dnI
tH5bNy9JLbtLSJIMCVchF43Dgj83UWGVWePclwv4cRJdcxQYySZMjGROYwgl3Cc5w7Dwjde+64pb
vYqzfT4azSLHvFWERDwMLiykeUSzVDOlvDQJwd5zAGEQ7fdSxwjnSC6J8ekNLJ80/kG0ftpdtxwf
qW7UV2LK2xcXcRQkrcm+7WMeFK0D3Cfa+yyJWC0DnVqHsYxutUgetTR/LYa8+ExCcWxyYDj6GN0Z
BUOTyvbhHBLjtjQq/xrr8ue4G+TshqsTCSPomY2fiX7/SIny5sR1MXCu2eQx/GHfHxU+xVIcQEAv
j7Si2Y5sBw4CBA4V9o2wxJTQTMO+M5x9TOxb0Psv06xTRaK7rIS3axSEqyiZDHZv1tUFSrkalrQJ
7q9NR+V9rhBhBF3bctPWcvg3P5H3p6gWFyGRY3oCDo3v6+4fWMrocXwjLRlLTnrzMAr3RvNxkrDo
tAB+rLPRZXjK9X3QyJDLtWLLUZ3s+NFq307v1aTXV58UkLAIxJhaFyNFExomDBkSxQy/baF9FrP5
hIbFPCK2gzKijdouksK+ifp+SZosXyCOtpgo+C/NYv1uSk6BKbWKMzmRR+/Q2WZ518qoOkqT54AA
GXliD/fuIa480pmwganBqfSdz+AW/m00OTeNxD9sIjnbSNeKLrE2QmnTwcHUUv/srXxEr4pENCcD
Yp/wXR7FJE4//6hjvre51x7aGs8uy9G7JpvGK1Jnttal79zO+E1sRPxnGaG+Ioz9TA5K0NGNnKRd
GhcS770AYHqyJvxDv7HZT209qyCTzhOHeiKWYFIoif/1c2n+iYnHuwjM3xILhnqJxP2V0FUx80kZ
USZrCGe3ndl4+2iJhsRCctYiXBEhgVJn4RU7EFrdtov56BeGucQy4B+3dCg/3Bllj/Y+h1NMuIQ3
co5me4Xv/xoCJo8SMhkZnJFGN8dEGwxvQ2E94uHqt4lq4s1oqYeaM6MxIaU5ZofyvyUooEWdZ82y
u9HFsCPIwPt3aSf/u8fXc0k80gGE2niwf/3BnXayUoJQljcbjzylTbmbq1qR9DKZ3OAcs3PMbNXN
LQrQwWfybdMe/5tX318Azr8A0lwbeBkZyZbhCDKP/gAoxTapD040oHhrMg6fSAN3h/oIrqT+tOiZ
UL6em1yd3bHRX7p+fsZxgUJtHL9wjT/jDPffpBt/G0Xl7BaXHdzNGoP1QJLAAbVhvepmgT2N6TbC
cLkGFwUlSqMAnzX1nIjyw5nx1roWIVkDLFOLHCq8ndhPKzRvWMqZiy+FX+ufuPcQTYTkPKYDuIGi
/zHQwweUvFDumN0UFsY/lIAUYKq9ohBatU6KO2RIwJaNQT1Nw8EMMawoVFozdsyNXZPLZPtYAY2a
mYNgQkcj5qxxoz/lydsUoaW1sHyusxRnTudbL15MTFLG/x3qi4eeRVo3M4iyS+1jeRNLsphWivp8
hb6sYgSJFX7CUj5jE8w4BYjeuY8oH0GmQAOc9RsGeCyMY/bRmMDxutr7piVoQxm0RqyLw1KnE/As
k8ntk46WauIHCGRCGK+SMcKgEGBa4fhB32vtBhzMEt77gfQ5DdqG6UzsD6/KJuQJ9i/z+soP9MR5
xO2NZAjSS7IElbatXGftFG27pZqPouqMsPWMKexeGgBW24ggXPBwr7aHA2g5Wai2O0hVqAY7qkGP
8155CDmRBDUA8I5uht/eGZnDpx6oCiE/K6HfLg11JpQHvgd9UWi5I49Cj6ldc46zKG7TxptY+wx7
e3Y+iLAvN1Ff3QwuQcZN8Wzp9Vui4bgbB/iFJir/SA3JWtj8uwIXD7Ld6kZA55jphFtcDNBrijVB
NQ/taKCdEwh0R+NaSzmi7Izllk50VC4vrTPt4JBXW7xJyBgrjS0yRIDerlkgK+a0A1x+/BqQekoZ
NzsWrKip4Utzx3TeTZk+2U0ld1IREcXoMZAdSmVV8715fjnf04rN956FH3fK0/QIFBJtZPxYgCvd
VxUqrUrTw1MteD9Hpk9bdBclGd/hSBCEgCqUZLs56v0TPlPtKgTObGsoD5Xjy0sUzvLSp3dpJdwj
D71+6koTAIRhUqc6GY9nNzLTKBKGL3mcsXWxhTjYhoiufsxjn1nVa2qAeRhKRqHKXi/HqM8lRaqI
w7tK+52XSK4qa9F+kfSyWO0o8wZMcql/U9FO3sS9+1C2aADCyUF2vagp9Mxh5Za3N76FUCBBFBMU
plWcksh6NI0hvhGx/NFP0jt4OYVZ1BU3HbGFTCDjtT2Ja6biapdqDnAWOy52hoEoIgGKcMBGu7iz
kXj7pMs4ITTsAsUF+7bLlOsERbGa3LKadALP7L9j40d2UzBMAkIuCM786mWP2EVZgH6t1vG2HiID
o4CyTnK806/EOPWnAoABBALsBooOwkgYqUA7vm89RhVj7JyFWMxWKLHWjhTvg7LNC9CRJ23IvWOR
5Ei9ItBaMraaA9rLrhoPgv0mjwJFRddP3d7zKIUQzkSEIxfvo9MQS4BiD0YCAx85h8lt0bB9CxPT
OONG92zlsHu0YL1K+aNVZnJIcq1ae2F3m5r0YygyaNCc+RErfHMqUAFjrhz7t7TcuuiO8rCfbqvQ
Qc6d2hgF8y49JUM3rTJVj3e6FwUdwokHIBmqSfMLt8MThMX2tq3n+xkmESdid9DKmV4Yk8niOucV
9EJ5SfrqjbqCHJLEzjeuHj00Xfo+lyUcR/PdXNZjzGtxNcTVpkgd3rAhBZKQNGQh9EbOkIgx8E8o
ZJWNl6qiZslIWhvZeAZu6wEBrMuXrjbaOxhtp6nh8S2cON2kI5Nb2PzFWo1FdkhKdrcoF0ni0mym
USXXig6RZDdP5Bf2Do40FPjxC4brwLWBoeqj6e/bitl5XwF8Kpz0pXCkGWi1yxMNSyJJ0WsA+oyD
QjDv1gZUkUXtycd6ybJcRq3/+v5d7vg/3b6mRTvkI3YjzP7XGmDovIk07D5FxA3GpCWMlPCHfMAT
0hh7bEt3TkIJ9PPf/J+/BEm3f/0Pfv2trCb2jHH3h1/+9bGU/Oc/lr/z33/m17/x191Xef2QX+2/
/EOX5FtTtuWP7o9/6pevzL/+9+9u89F9/PKLoOiSbrpTX810D94p735+F9FXufzJ/9Pf/B9fP7/K
41R9/eW3b6UquuWrRUlZ/Pb33zp8/8tvhk3t898xsMvX//tvLj/mX367lMXHt/JPf+Hro+3+8pv7
u2XDbfZBSJPhQ1YYX2r4+vvv8O6RkUGpBpbYWrqQomy6+C+/WebvLsJwEsaILRIUuIA221L9128J
ky8kXAHGib/423/94Ld/ez7+9o7xQvz91/+YDC7shTD7j8+R7gmbEtoWJrxdy/D/UEuOmjelacVk
IwdcU0Pv0lKaH1JfG2fc9A/5gzaN66IKzHonh6DNr/5srbJ8Xfcb5e6c6EXoPwStYQ1Ukz+l7vrq
I8ovbvPKjshqHzLnznAObJWx1Tpg2Gpwgt7TZO3sbwVHtXcQ6SH/5o+nFMRvxqx2n0FCiR9AIN9Z
BIexW9dnDLqIVBm9Vk8ug7uJnU6OK/yQNlvARmXtb3VAgnAh5rMccQxiGGTEYh2t/KjCoPa83QwN
Y744FVJjiBkBeACEy1/k8Y45Gn13bfAZT7w1IRGYitPHyCRyemu/FtoxucMlOuPcw/3+QoOF2ocD
ACY1+zE5wi0z62BOn2DySOw0b559YggzfJS75Fzs5h/hA/1fz+KDmive+c1B28M4sd7VdGa/F2/n
Nc3bNkZppHAgbMrdfb8vVg1bTvSSZ+dH6G4MtdOLqzEc0UdzhJdoz1ZuwIG5J5P6oYEdsmo/xJrg
uXab3lQnfZ/A4tD29Srvd9XZ9Fc2RxPSKtQ33O5Eyy4DB+0w+pee70es9ObJ/XTyqxjf7O6Y5A+Q
iIbuPhGPln0qOcPDrSMPZEA42dr6xG5gk+oS1Mzk0cFRAsPeYtQebyYymBhf9yvpr12ixtBRiZVC
9bDC+UtTb9SXYr6KMMDdimB7JCTlmAPymbatOLKb6wRXGSO2tanW9kP13fpB8oHxTV6ma35bskXp
rRukX5SGVvSF2o5FrCvvQuDZ25RNGYxI83lShFazq2cpUeFN1m35tyCm/9eH4D893345OP/ZUfn/
4yG40MH/+SG4V0X00Uy/nILL3/jbKSjE7x5+K1cnhdMhs2Q56/52ChrO7+RlE91EwIJFQpv1D6eg
97sNG5tTULj0mRx2/+sUtH93yRozdGY4uqfr7v/VKWhiA/z1GISU5Js2yEyd/7UciEuz+w8zrigl
NcoqCOXM+wxgXWXyMcrtV8sRF1nVN8VgIQeBeKa8ibEeDv2AkmObJ+qkldm4TSpsIWkIYHMxYTIu
RYKpQHZz9NzqZUiRuZg29Stx9Lt0xIxZ0NdNtkL4WkMunh20clYU9jhe6wCpJQySny2Z0+VB2S2e
AP4ALpdnw8rkpnXdYkP0LzLlCqR9h/jaz6lU0sV+Wi9G1E5O+GhgkR2iGb5UaRv7kazWFT0lEZxs
Jjc2UEAvCw9jDxwHs2uF67XA/cqepw5i/LDJYowN2Vas+sUsKxfbLMmaGGgXK22i9Q/J+BTisNUX
q21v+k96hCCTmDTot6S6c9CPI6rB2I3xr/gJhzFqWLZl2i7LcNPqBejiJErek8E9Y/QaTrQiBFl8
EuVnHJ2Qs6XThv3Iev9Y1jLej2p48xhNwc0+D54ZlJbPhB1wFaWaZILLNjqfh70XZ195NzyaA+6N
clIIuuF6xQ5oLSw8GIa/PJeA3omXA43OB9024F7b/4FL6cpjyPK5nA6+5ZMtJPQdiY2cblGEs2NU
gFBs/W12vuVmGgahjHeADQq0XEAxyWfYTMVJD9ngNMttIoE9r/P4iKMnqGoE7P7kYjBx8CHorbpD
fLg1fXJZDJsMm7JuGFd07mH03EMCvhMJX7N4EEC8K2j3s0TREJnRcsy6d6bKs9Uw9S+mU4Q4UX0i
wmyslR56FxQLrNeovPHMl5yINuOHCfFkY/6glPTWRhM/dbl4NcI3tYDPtPxbanYYYXRWsJXnBVMo
SEZbebomj363E3Y1bh0FaKL3mUcYMl+lHSZN5AjPvjY8JZp/21XZY1oDpplGlsZSQakfzfdcw2uH
Rd1YFTpJdA5qRoxGUCa6RgQqT8++Qsot45j5qJjAR4Oo7saXpPCIY+n9K+baL1wH2Wa+6ZHib1Hz
i1VoMqRDcYehzDE3wM2ecLTl52ZZi8PYyG6F+kzHBoUlctlF2LexuC3JIieGi1HibnL6S2a9CR0X
kgF5pNJLGthRCwiGxpVtD0OQdS17Y6fZzpHxQv42fehIMPTkdS4GSbApU1dzw6p1NQ6fnpffCo/8
TSMtaLh8ey1FgVKupnPRvvshO9u0JQ95bhArKOLOCnuUW2kwRxndWduKGNV+Peqbsk9olxcHiCGm
Ys8GbG1IgurajsRStLsSFLL3lWdc612Ybya/Bs7sZ7iV7HkAUWFU2ynyUTf7zieLyocwrbyto+sp
ymYs5d5EuFLrVeseZQGkybg/6j5KJPPZKuiHOniVnMQiQGyA40Xqd92IuCNOg2Jmd+HTFWMhnngw
Wo/IGS9+tsiswf9SfORa/jZEHrIKV+FHGN2PrGKnTPNUTaA2SmXzlrvWTUgnh11Bbv1MqxkFgL61
EzQgVcyrvDze6H4XRU29BQtYQ2RBkAbbw5wwOOB7mGH6b41058Zwcvslo7oYWFIVdUFn2S+nGXj5
2tDXBSmMPJ2YtXrGdlbSvJtACdcmCdxI9MkTE8SAsV1nCTag/EB3yrpZc540sztlSgDxwsCbhAa2
WnxByzrF05PXqQC/NSeMVm3p7UIRzbyb6GNCHCqO61WnbolE03MFtCxzwUjddm44nbP+KUscta1R
5uAE+5wzNh24Q3HwlQBuFCqBwr21dTCDsXbwDQzAXm0d4n5iTN3mvE4g1HZMv+FWYsXZUw4/KQt9
m4SQB6YdKv6dQq+wtkdGTiYi2XXZsy4AixMpzgBF94yDHM/WJO7qXLuOqQ9UO4EC3mjJE/kJu6ig
3/cSsBpzob0YebEr+JBGLMA98dqLs2ko7OOuBtgJ9ITnIgvuDkPh7rXOYUZrI7x3JbzLtPS+MK6x
x7G/K629JEhVVmQ5X2d11ITdoC6w6zWOP/zf/bXqqKNliABdE50F7wiJieGdfKbeaG5HazM7yR2E
8QS865qPy6vnKAZlEZ/qCTtBKTgXTDti2myLV1ghwBRwAQA/Zh4+uKjDS+9u7EqWD70TKLMoNxLC
YT46D0BWaP296GjU44l78tUiPWfVqu9jKPXN4L3l5EkGHtSUSiDfR7rYrMkUPDYmzw1YNGgvYwya
gLyAdZa/hrHx4KV4GPuBjI22AHihCIjkOMk38NPuBf7EpbY3l49wrsPBzXjFOA54Ykf57Dnd98jG
sOO7sueu/DYZTQqogmAYRW56BLJipdpoqw0EB3s4Pwc1clhzp+djRLlA2buqNHtfV8Net2BKoZbC
SKPai+HzBSdS7gx6o67CrQakY7FCg8tKcw5HOySFl4WnjI5Jld0J3krQvj06reKpT9AgETsJUBd1
fdOF5l7LaUm0vNwKgxap9nrkPSoOotIJMe5Q58tkX0huWeaesHEMzCelP0jmEzNy7SHcenF39szk
QZvNL99NGS8xog+bS9Q0r9YyQNUFT2Lmd/e1xuumM2W3m5uBOoFPQc6cNQEqqOGS9gvyyLtwnVsX
x7YANOhkekEXNdaj9944aLkiTA5wtOJPrLQ3bkTJxM7aRCnek5k4wdEgHCWVuC0s8EhDhX1lLJo3
joP10DOKdfRDq2pmVGHXrETT3bdRPTHPR+sdVdgf+8N/cnceTZYiadb+RbQBjjuwvVqHlhssMiMT
jaPVr5+HGhv7Oms+67ZZzGZWXdaVlXGDC84rznkOWc08NMJ9RSXlAKNUex0haBUEEm2iGpOUKut1
1zz2Q9hDw7ACEF3jUdvZtGaCRhun0UtJ4x6wE+d/bZ1Yypcr23dOuHaSLSlH7FeZo08+eSnNtSoo
MXwRuFhGt9kCJ3JRlBaaA9lV5FC0WfBUzR1/r1jQGR2BMUAe0sA4Fp62EVDWd5JNs7/o2OcazLQ3
PEz4yUk12VAPm5uyrS/s/R6nBYDRRjYRnPKnBmvMTBNnACYNP/CulRfrlZ9/2llyBxp1BN4lWbVp
5s2FjzWtH3daNhyI0tizgUFHo9BHIDpAsabhOD8SuVfhme5LEo/adR8iGjaWSZyRG+Rd20dUatt2
nt7BoyK6mGwDxBNXApzo6IzBxQWLuMrDJWJ5yqD02O56SGjD66PGmkS1RC+sANfQSOMnt54B8nq4
6PVBoLC/m41Ph5Nq7YXhq9flR7C8MwUH4aSAI9aA5C+Lgl50OMv66Rs0Pfdv8+gDjmbyvIEJ+ItA
Y7Y+nCE+sFlp7MY++JiWpJapNE5o4co1PMyIstdFiWyVT8EQb8rkq8j1tGqA2G2WsgZU8K2IcHyj
yEkQ36HlzMBPttBWJRqsaGh/o3DZqoUTbKR4fsrxLFv1gxKMqjVqTuFghVtbW1xNNJmD7V/G4BlX
0ELwS79mkexG0z407vRmklaChse6cUiyRKtrTLyZi3REFpgR/Ez8miKWZX7sIvVBlhPnOYl3Esmk
enJL1uPY54NNob1DjOaOhGTkM+6UHBJlXFqm9wdyPt8FzppGFClDDp77UCc/fUbLUxZ9krsi1hRS
C5q7WFTo8Ci65hlNz0eGt4JI8WxHv0OegXC3kniC/SyGxZHybvZ4CXpkoWbZDwxU3Z9psbwzS7yu
cMr7xvqCzvkUtawjAm/+Tj6ITI/ZIwR70+VsrACa8HzF8G7yDg2i2RBdF5wbdk/MpPITmEsXi3nq
YaWON00gf40seEior8WxGXgtIkhTipo/kxDhMo4GQ//0QvNbMlpDoVxiVw5I3WOdp6YA82UsgeHF
2Y0IhXinh+KgTYSHQ47i0lI/lFeaXEaESo7R7VOHnQlkOt5COh22PbWsPUUVYLaMUKGs4x2JtnTC
HrPB1IhgB+4j8k5l5DESj+iifXc4APUDMzBymbrFFdc1+Tkaz0Chxd5uhnMI55PLShK7k5SnwX5O
tGS+ZgVgyZte77PCBXDqzV9y0lTXFfUiGSVrRCmbavDeBJUvWTP3gyG3+TIctJnijfJ3ntdPBgbh
zIahQ1o8/QDPqMRuuWINcNfwLawQibirISNFKe2HXekN34HhlFgIgiuemWQzNFy8rnKPAVTojWbn
RGArjuaY8OoCY3A1Btw17WXyAub+ErKIh3UwteNxLWguo5jNlc6e+oyzQGi4pizWniBe3kdV/pIO
PivbeTh6LFi56pdx9h0MIGjC+pQslJykUL+82Hl4Thx5TUrjuXGLOz3HnzY/ZxWsywC0oxXlxi4v
g0OegjNoOp4NGSNd7JVaye88Bgfvqvy7WYBtnjs/eUIQBeMCOOEUVMNPGl/O6VQ/zx70Zub0P+rB
/TF6o1rZqYv/PgImpEnjUtlmUHTdo888oAtCBEZ2RJxZcpZVcxkkEnXf47mPnSI5umASUNDqBmZ1
122msF0oevZhJoOqmKEj+fx+IJxUv0vsEE6nDScOTf4WnYeHB1Ly1hMXr+zcHYxfc9uMMdEq/X0b
1re6LuU6iZXcDhUTRtJKMAlQiBgeik9p2humNw/WEk3lNzUzunxf9Lx4jKjMkH/P3FaFdYcatF2T
bPzZ2RjYEXcvrDeyOhpCOAEmfNiF/yN8E2IQ1O1RjEa4enc6KpxGDQ9WjXXcrf2Nn0/9cURxQ4WP
z9MhJmAN+gAbBPMRBNwETKQMNBF1MJhO+gd7dsiGih5hM7CbZjTBu3q2QYAmrClx3MThqyPGgweK
HerAIevPQqClS7NrrQnA5PGIHu0gYwdPS17gGEf4ONbOnuu+5vx7FNOd77EuJECJFqMZtyaUdZX5
h3qUh+vRSdk6YQwnjDA4NhaUNqPfzl3/MFiboFFP9jhfq8i7hrL7rbotSZ6P+FxR+xFCtFJWfJwH
lP/65JkMdJQujyX8k41SzRWz6nOOkM9ntIqwm7AdHb2bo/4R2HAVdWoSY8GQwKAXIsMpW3uG/6Pq
PLG3AiIax7uhoB3GXWdmW9OuQM8xs53bsz/an22VYz7wWa+I8ZyFLoJB9duntkW3sq3G7jx6+UPR
pSejzE790B9TXoektGxmv72vsRNNwWPpGnh0AA5lzS+qwJt0izOY0XsVMHuq0/yVUKFrPFx90R9t
gUi9x/hrGg/4GxDq3lzfvXDGofkuJe8+c76TLorRtgp+Ov58GGcKu7I+p0l4rHjxb7Kx2aGRcIBc
9nn+WJnVWYbMoKmDv3LtvllO9AA667mm/p2T4VA6dJgO8p7V5BnmStEj50DyZkIgivCcUSSk9Tmy
9q7NKjvQ3h53IKHHDuWRbXhQnXn/1baC+mCYGHjDHDiBCdLQAQWOPU1tpcWh3uBb7vgnSurkbBGS
fdBj+phfOfJrOCjTxRkeBVqW3KUBd3V78pX7Qvb3wnjSNAa8tlCrxsEKw25I0Ivxw4yN78HmfaqI
eli3HHmz+u4acQn1eInwJ0D47Td1l18GooAqMxTA4MIPtu0nGdifIxdfFy79rg1tMZt2Uebu7Kr9
5fbecc6KM1vhXcJPraLgR+/nv2eTAY6LZsA0+MjIFwgXFyv5CGYaZqFNRp1uzyVJTVwW61WlZ3Mi
eGa0vKtq2GDYVFCbQAX7HI1Ib7AtSd2f4MZxNhlHGrddoLDg9dr5gDFxlB04PYJvFIZYaJB5lrLV
NsRWwM2covne8ixIyTErXuK0kuYtXLDikTkcSJ6g9+mhwzvimhq/5uzdix5Toba97b6xIYWOV/Qb
Y9Z/qWvIAohjjiDTe7JLJpNISCMf+x1YmS3El9dRhZdJ3ec9mpWIkh93XXoi/mmcwXy3HkazgG25
0ITq1TSFSZEj9/PWkQXnQ9BlmZBPWPzgzyoe7NR4xXYiIbRM5b2XIx1ttLAPLQOl2DF/49fhLK7k
W5357jZnS69ZRNKjMAiqA6Yw3vjeLVslj1V+DY+UfcxQbFHP5MhwaKNkUR46y6934Uz9SZ+4SxO0
QQhEXxsL4aJHfY07bg+I8VERE93jnCMrZZbHebSONsUBTgkXhc3yKhDVQt3mAtPPrbP4TVXyMFIS
bHQzPJIXtdMW46JGT/1nGnxpBeSQtOWHRsTmyqtgIvT0J2jsgZHzYVt8scwjfaGh7sA4TPov2FCI
nBByc4Aitcs6Ih57xgO1z8Q75HcSo/3S5P6t6Gg+A/mbEQrSRgg8bdP+rLGQ1yFZVqFDNVlq3GI+
1sgt7zF309XduMFvBfZtKiI0PRM/qQvxCTWM1ZGHzZKvnz0nH03rYl0U5beV1p8Jo9sDb45tV0+c
YBzx95nREKgJIS8Rzb1S9ACpeC7Rl5Oexow79/HVVYn7BuB9uJq86SpJNxSH8q7RdXGm13NIuGKc
A7A1vilMirzQkT925XCVngbXlPJRkHzmh6hGXM/XccvH9CYzkp2MrGSyTJ4MIRITGYbIgQtJlg5W
k+nOqiRKA3P8jpnJhTNm5LrhTVzLhRDFDBVxPqOkpiTOtxP7GBtaMlenhmL7vkQeg2zb/ARH+kPn
fYAckyGwnfjfeSV3hAVh9IXXVnNmGIqmzmNONGRBfTMQm1Aqs/q0qWubpPmeTOu5aTi5SDw/6cJL
N4hdEI9ivV9ZMSlmMQ/IjPpzkyW8Q2QzBqtMcVFl3SlAwBxgRQBfQYsKEgQ7yCoIrG1SbGHXXKnQ
fif90kKnswKizyAvCNCtJoQcQZwkXl2QFofhwuM7oq1NGVDsK+RjqzIdKIHiGnAXQ5MhXRA+5sTw
0RYZnIYZOrBHkSv6F51GzoPBDV7OkMKn8AZ0olx+9xHNummsGawiDWEwZDCVgc3IO6Ii2dRoDZbb
LQoVDzpchIJ5l4XqK5SkT/nBtMvK8svGPCtMftY8IZyKY+dXp0Dvl3M4c5hHLD6AnsAvmbeyjJ/1
XGQH3cFnaPs+W9kw8PTEqKHBfyIa7sguI8QnDX9WSUSAs2p3uLrFmrDPeRMjfmy88Ycim4XhA8SF
ooMzEDti7fekSlQeow+yZ7pt5YR3Xo4hAmfajseLm3NiRibrxlunxoQ5pGkkzcj07RehS/WmjqQ2
WzTidIUpmm5Gy7eIBQADj4U4nUb4zImgg9ayKaLu21LqmlbR3VBRaA5dcVS8fS9wIk5NCfjFyFpA
yVh/yK2qb9BDeaIY8bHp9S6ViC646+/SgMIPsegtlwtjG5Esqqv10PBQM/rZc4FsC3GBfch1ysaZ
hhBDIxdgNMJg11bZvaiGmy4x9NcpCwpOeDpZg4SuyLwwVSGurETq351s9D6TSboGtbZ/KK2H4M6M
ve6erVm3yvgCl1yIZ0i1YpOVkm3J7Fy0TH+GkAoOg79HkIUQzn+IoUqthBl/GCnVS9ytCJpDbFyh
UZ1ddO/xfAraqlrHveo2LfivU6XM9JACy72zZgWi2sJFQakNlUxZx8aNH1CCDnj7GeuT9wn/9TMO
ips2humirTMpWt4tJGqt9nn024ldCoMFstsmbyP9ngmQrW+GknhYNBl79lKqetD54yAmhZSt5tpt
qSGsutp3XcEKPqY9rkMb5A8BCaseMnGbPUErYBM2TaeRWWnJVHUVxVdobdVaOHKLcya94vk4ELmh
zhPPHpLEllANpt4uw3/oKd2dNGpzmZ3dN1F6AYU18J/tvHAzWwHwtmJBEtQTqSzIyVHkzRFiEZ7T
LjIepOBZRV0nKHCNXe/X6Vr2LFOjVH51ZAvi3u4Jxwu+QsEUnmnReMjN+tDbYBwCQoEgkfGRRE6Q
67QyxORs+vmNhCSSK8PaZmLrQlURLAq4iVfVmN3lJRhh9OHVZrSJG+japTX4lbZqhLSVLShz98tU
hCRNfofNv0f6NmgS1CsmpHi2vpHtvpTxcpJTBEJV8NcJ79+xBhA2+vWhTijFAbB8cKIYjAxCH5qE
368szD5uU7LnTSuLkC/oU47bXXt41haqjxF3Vzie0PkhB02d9xQi+n6eEVLMLp7hfDIBpdd3gMRC
lPrRdypiY9/SgdV58gvRJymG+BsrKI/z5NLkLfrleSKMChX2LSHGeM1ytdwPXvQSuiUDwF4QBAez
ZZqcx0m1Pa/j3KcNt3e4tGnOEgCDtvY+U6uhuYPWvoalYwJ0TC8RhMYdK0lmvvWVdDUAgQ5AMKh+
uKuK6BzDQysZJawlIuskJPE8slh/hz3uK9viUg7etmTWhSr33VK8DaKGua+giexaszkldfuzaJma
gFrzGdw0L3FAVmdjhUuY4kj4YA9JL6LQYmPMnrJXOCFCNhTETW2norVgVnRyJSJaAe5Z+I4O90JJ
dxMymJf1A1oqJh3Vhz9k7WttdM9eFNLSBzkafoonXJ/GRhTLtpqn9xB0wYm7DsVoDiYkDlLiGDkN
upKVhJk1SAOpvMArkl6tDAtFOONJrLiElmSBt/vLlmwYJ6UtdTVLLPcQO9cV/hosBuEpiYsnL2zU
ocLL2mdMZj3ZFwTBhluiOBCLI+ljqOR+IDNdD55+7rPgTlp0RYP3Ak51K5zpxXe6u6lIH92IYKt6
l9uks3EJtmYPtVC5HPwGlMQVwdU3Yvr8Uj2G7o/Jk6DaJR2yEcePQCk6EFsIAbCQ1NZwDwskrqn0
IiOX28nFOqCBTnpu91M3Li4Y/ZJ63isBggvnKX8p2/5MQuvZytrHPsc8qZOd70eHqimutg2ANc5/
lqr/jcL3e7KqD8bTKzIrn2ym9qvQYKblqLnaVIxcgQRn11AwGiyls2lLokyTAV9kZVs0bnQZ1ARg
/ytOc4sVWgR3cm3UsbkXGd7noHhIzfB1nMtD5KXnocbLgbcah7P1mFRE6jX5Qiqd/F9EG57siR4U
dW/kBPRmIBz2fXVjrPrU2ZMJ3YEanKgEm7czyFbANPO2b+E1Zmym11Ve0jhC8YtdIBeEdR7XfopR
wU0HUHuJco+RQFBgA4/DcwMbsomj+LmpgK2ydjmJvPe3wmV5njOZurMKlr3aKMF1jlN7bhDkK5Nc
6KBZQqVJqUM93TPvckHzo9F8x8GvLtg5nk2o2IecVx9evtLYtVPs30JTEVRD74Ne5qYwludtO5yA
K3r7tpuewWvLGwfEXqgEslMIQkX6QYAvf9nAed24JUqiOSbwMAUZVgxqKcVdkU+XJK7nvYwIPQoH
oImu+YKsLLemvZrGN3eiTmpcGEnMcx/ZEs07c5ZY8WbnoNhlUJQ2Oz+nuJhRv49df85iQF/aNR/T
iD5+cIdHd5GYF0SKcFdCwkpIrYRaqXZdt28CFoGM79lTDYxbJh92OaPCsqN3gAWwijuBk6w2vhIX
Ud8gog+b4sjt/JpJO08PSDn6yQXssAC1aoJ4+5EKVeQFUgSeTFBwGK5GhC5b22neACLg7XQY78Vp
iKCkztJd6HXvfkoRuOymrDYu7qEZMEEqnrCBHCsiBtaWGWT7cYlbwAUwIwfEFcFDwRqcNwnQKenv
FWGb7E77OgPWYYfPYdi++Wjp98ngpJvA6x90PIcMi8ZnljKMYVggeEW6A1iKUifT8qCy+DKgzDx4
hZpIdh89ptrlvm/C/FWHvww1zqcOUmFXzdXegu255a9GRlAOPS009CePuOOe+cC6GhyCqs1s5rhB
6Wl6XXXwALOONTELvLGPUGyAOnXuBjj7OvJauauN8ggPtToEPiVr3YnHMit3WeO2l8FxFrNyhGwB
ARfjdFRFgH+DbZiy2avH6i5I4NVWzTTfRKeRWpNsdG5n3qZJZ+XHUFl7gfuTPi68eOHwnQzs04zZ
xOe670A/LhIhYqgt5Ie6Zjir82E8j7p8NgEYwO0Y5SkLkrWvQhRUE/noJWAo0piwYkRRssvmYyqE
cSyLVxmML+S6vwjoZAtCifek8B/DElWptHHCDjDrpqBFdagc49pRO8AaozFBAr4JqZIPqYpvjLH7
/RgViFFneuckZJdU1lG5k3MAyo9iIreTs23l4TU3XXlw2LJekt6dL2GPQssRpsHmMZ1PPRkcYeyM
l0XqvlVBx1iqYWPuwntdmUOOhckEW9oxf0ySdkaSdg/knwOwwV0mxPQy1Cwggqp9ssUvVRPqnnSR
BkoaJoeGHJZVAX05c4zXFDcbAn3miiMo6RTK+pbnqoPoEL4SLweOZo7NC9DzAOLeamBee/C52w7W
m+F6r8ARkgPTXoPHnwl1Z8dHoqQ9hFDo8DVTn4ndM2phe1fz+FP4q31JqO8qq+D2WIO8l2Gxw+xh
kPgDK4tBcBBA153sjsi7/I4DIuGP8cGNQLprs2I8XUkK2D4gxzCGPkXzdXZBhTFNzW6mClZV37rb
2VRIURcsAR44FEsTA2UDsZ6p793KvARD8TVazVZMCiy1e5wc4zB5LjgU7yKoCBFfNV8z5D7GJuIr
tHgzV72xxbxxGmH8E3E+rhIjeXPlGwhLplTyAj9qPInSWYVgfXZJSAXqL7ITW5IIRmDUD7Lz9kOR
hXsz717Q1holc3Chw3sPuMXWGnheMSSYQBwUvOKYUDXZZM2GQGPHAng+DXa1y2SfnEJezhFBtOwD
sa5RIbw0CXac2Y5hg4qOqR/xuhlbfFMb/p7t1KHvxmPmviecDFUc8hrhEnLXbPRsEiWWRPnRp4Oa
DbR/doyTI+mJ7lHexAY5evdzXl42cKqVbEdvk8JP27Bq3BOPsw+QuK2j2ED0qyes/My5AONAuF6o
YNYHVX8J10j8NiH77kM3vYtGBjzFNIfHxMADJZm7MIorrGQXOCrdqNbeo9iZdkHBHWqiUI7IW2Gc
BJFxJIV2ZUlGeDNwwS6ZWJ+mCUCN9DJMkyQOeLotdmJaL4qY5A7hDcG9GE2FiQTHEvKUQq059W26
rTGhsCaiWCwlwdlJuzdSVunQJzfTaPzIWGAg/eEDoL+eIN5St3nVxrGK362Qj32BZDlxEMIhnNg0
U3iJMr/ddS1EOrMCQZ6hXnE4HiL1ZoHJe8V/t/ZSzUNhjg7lhH1SNVh2ByW7URBkFHm3ps7ia8am
d9Ob8xWzOxDlBuBARWgpaYCxlx6Fk4E57Hy8dZqciNpx32C9MIQV1lUVoE5lFMlD2kanNGZhrArY
oW2Je4zj594MNdAOar8Z6zi1TnvOlW2f/Bqkr2aMSnnaVAie6njXYc3PsbStvb4456U+8V+lmu7c
EuB5SYd4iKgo1qofT57vv+ZL3dolDp1k2n/5PlVTl7KbQ8W3svPozWtZ5Ju1z7oPnCVyiB6c3LjQ
F+8It+mPA8pBwal3rpiXUHiUxPglNB3rYEyzEzmFX15GlAf51dSmmgRBCa0cIm18cFvcYlQxGzN3
zF3kqVsAKANBHOMW26l5o6vwmboY5L5oWBITojdU7bxyVIQnLvo2SzdGQ4gG337NiEq0IqCwLLbA
nNfVI6S5u4wTdcdu+iQYS61T32i2rnkKOrXQDvwe9qdHVcXabcOt9d2C6YMUbH0BSnyvgf1uKRZB
v3iUSnGD1N0RFHqGb2+TGQmZzxbWr229nf0F64DTZp8FAmA1fTV6jVvJpBBBA7Pc0me9ljMhKMzw
QeVusi9q7DxxG79YVRC+xV7xaJLqzi+17vphJE5M6L2vOqyJbK9nOvGtHDmavKgIzrNi69mIv0C3
w0dag2OJiCbDfA2MWkRy2ExUhOte85Tp1CCK1u+3uR+uU+DbF3yD7M9QwdFTnilV2hXGt24DLwOA
Q9mfmwCHB5K0cpquOMv6nc/GQhIhRVXOgBvC534c/G0zmchtWBOkXbsBy8VczGJNrYNIbh2NYS5L
Ax7jmTfFUMpb7nbZphAEZ5giY5Ux5jcK6XKTtZC7suTdWoTGDZIpJbsDYQ1XA602HgY4WHk5AhOn
aCwXfkCajHIDne8LKN+0hua1xYWqt3ntsWri+IO7+ei4fY90RjylM4oxZ8S/W6a9Ohi5JhEAmHHO
SRuU6gw46YM01nIzBsMnmB5sHykiU5jtzOaxj5rVgxPezJDVRjH6D72itM2gZu9jDLlODTS7cf0E
0l27L4PXIsqrixszIRF9dpd22lzHFss1JiZx6tyXrfdDpwvq0UIYYEtvo2o0uFOKHCrJjT2r+XRP
DArqsspm/iC2o62fa2bsqJgKRqTcS6usW1LAp/C5mwIaYyg5SGHAXSqrBg5r3Tv43hAHT/HZybvk
MVTlQylQD4c4RTMjgZLXGuVNm63NdoGxREx6g3QpJOIFweaT7DCR8GCF175NjlM5vUur+2oY9q9G
AhkZoX01S0QERIhn/veYL+ERRfTbX8IkMlIlhCZeQjQet6rfgJIquucZ1aOF5GGJpGhNWCwTKRUz
aRUtqRVEzJFN2ZbGOlwiLeA4AQ1KuPv4hnoEd1h+5R5rH3bMeR2Ri1EvARl0BL9tQWRGTsFjY0xc
ojRIN+Xt531OmNIJegExPH63ZG+MSwiHQxoH5StR4xkCOubdWO24rjP7MO8UNf5hIs8jW4I9Fq4F
piHw7f3ALor0j2iJAQEHtQTNIxQE6o7+4tvo851DcgiscJ6spa1fQkVq0kXEEjMCwLZaMVPJ6Qn8
gyaLxFxCSYh9MU7EYL1HS2CJgcRHRt2LkYHkA2aToY0g3iTLa/WQsYk0xmXPQQTK7G7diEgUdvBg
pEhJIVebuJQlOEUtESr5EqbSLLEqeQvLk2A9RJlL6MpgK2TO5LAE5LHEHUPpcIloCchqwS1P8iTp
LYoUl04ZHITkuswDOlCmHzaylmKtl/AXtcTAcImsGpmMWAJiuiUqxltCY0LSYzQpMt4SJ4PF490w
4Hs6FNSjbr7JvNulLhE0jeXi/vwySli/JnVYvoTVDKTWiCFk8hvV97nqCceUd+0ScOOSdNMskTc5
2TfJohABK7KuM0A9jDdbnTmHLn9pSc2xSM/xlxgdfwnUkUu0TjN1P8MlbIcUnnlfOb+yEagTaTzo
GihHFnkzUBcWTtVAhQnMjWwZF7h4sl6OJ0m+T6yCW6DK6WDPI/UBGUBOTBiQh7mbJI3ydZn4NEO2
ySHypOQHDRG614BEITI4SnZv4jPgbxzIHBr+Ch9aYoj8oplWhcVbMi2QGSxhRXjcuWTEF6X0Efyq
FDke2UYBGUdAf68hXf2gUeRbSwzShCM8owMynSN3bok0jsCkUtVfk2bnM4/tUSyhSqwb+wMQl0/A
e9y4I64vU5CJOX72aAQSXZprmYpzUtXfgSa0qePSsf6xzgl5TogNXPgn2QtMEb2VZD6hAYh3zRID
ZQSK1SXBUA4JUTBUwl1PZlRdEx7lkSKlSJNCcRc/Ykl+9ZegqXSJnAL1WILB6/b1gFIRvE+6S5eI
qnQJq+pIrWrZzQlDCVSMjKjTJdrK52mvIvVgL6FX7hJ/VdugNoIlEgsqQ7srl5gszQOtl+AsNKbm
IZxY6fm4i80m+XBt6wYLmcUDuVtOSwCXUca/HA/D9xLN1eQUXx5pXayinmPLi65oRJk1ls61dw+D
ZTznmlU1eV8gaqOt6OBDJhQwZYippqFtHRmysSI81w0BhlozEyJHLCRPrEUFOpHst55KpNvtdAjy
26iL57H1fpaEb5wUN4vm/5dLVBnrxqXdxpe/xJjZ4nPAz7TpOv/NMOdkhx+Ilxl7JxkbN74BJOmk
SFGdVyxJpi/X6e9zctP8JUAN0Cf/WpJqKdUlJJNhH+XuFxDtk7PEr5kjQWzVEskWD+aPEsIzjTRx
bdEk984S4NYGn3ZEpCnE9bd4iXgLyXrTS+gb3mFAHNeZSdgQ8OB6IqLbIyeOrGlzVyzRcSlroF1Q
V/eaVLn/FSfy/z0TnvUvncjH9iv704K3/PlffxmRLdx0pvIwIOOXMx3AXf9lwVP/UJZDQa8EDYUD
zgWQzn8Zkd1/mIhDTZ4MB32+o/6fBU/If2A58BHWYlJevMrO/8SIvHyuf/Yhm4z+Ga5I03FYsLNA
tf404GmZo03CDL2aNcviVH5MtkYVA5SAk3XGzFHkl9oVz/QDbkEKd8n8n4Wz2rsdcBVzAEw/PNXO
vJ+H8FfDKvXf+O3//gGxGfq24zn4DX1b4W75G22ImckiLBAQuhSruASt28EtvPJA1Zad+Ad7rdEN
kaY7eds+aE4RStimyLondmcTBui0YrTG6oHKxDnlDjOjkL/kqMvm9z/5Lv8/nm65WP//sHRDtPJt
G4qOcPnu1N+8jJm5WMklhqgZTv+HZp8wR9N41appCJvrumMS1g9sFmdIE556mwNTnhvm4XB5vYw9
nrYPVgS/ZwZByddSPMgsOzjDzNSHLfZnHQ4Hu/wImtF+cJVsHltRPoelkGer8wASLEkh+9afflRs
aaKsQxVXRTbMdQILNsJoujuveTeZtT6PVdLuXDO9EgPqnWm+jF0lwhz5BUAY20V8GgPiWJAs+tSM
7m+jZYv7nzC5YhF4Gs48PBlJx+Aom0nH8euHtku67b++nsvt//fr6XtC8ch4pi24Q/+8NWfDLq2W
3cKqLI27ocMfn6Yl+cHaGHcwymkBAx8AZYCRubAucS2fJ0gnh8Qi7yFgMvPgMkn+N5/pv3/HkKro
xjyF/nF5dP78TFVaW+gnpiU/G+nrUBvjpZjn13Kc29vQmgYRlJswYwndp+XvuUpdiqR++sy1+aY7
y/xPMMQfXIg/MAJ/e3p5JhxMvL4rTVNRTjjyz49TF3HTEbZDRdmS1+O2UXTNFdLFwaK3N1v90Y7O
fI8PidlVTCe2Kp283cdjQbIBbdaH7fXWWaSJdcpTedTS/PCGwX93Eo2ZqdM/g9JRWKxMgmSpUolE
XOywdhodux4eu4VshGayyc6FSOPd//hSw7zzXA7BhbRhu3+71EVV2ykOvW7VQKd3PIyDpUWyAoOc
H0zZ1qOgsCqIsHrxgi9nMFhDgW4gF4ehRK5lvfnXH2fhMfz5cHuWg9/Zxvlscxz97Wb0p0ABS7H4
+X5O+xb1FkKAit1Eaub3jpXc4w1yjv/6Z/63sw/MGq8AvFfLE+DzRf/59RKwkiQcNou6o3gxJOQV
ZD0smXsHrmM7dTPfotMecegEy/i2f+rmmvUybs9dnL3LDPpsBnrioQIJSyZUcIysmUJIec6/OaXt
5ZP88+Xhk9o8EDYObuG4pED++UkLpPIFPEf2+VK8Ma1k/zBa4goN6KMpkD4wLDKafTWUgkFtuhlD
P3hU4C4w4HQfhomTrkBGx3bTfgOEz5+XWTpvU48nqsnFqSt7fTPz+tFj8MoR35zq1k/vxnJ89Uez
uVG/EUFGZfkG8nr8N0+ZWrzwf/52PFtSAf6QvCaXl/afv13MhAGicUvMGMg1yA3ufmhFfZ9RKJ7b
OGBFP7nPAQ7Up8bQLFWMIGSJUv4ypxz7H/9uLGP9BDHGOGuXzE/26MZ2oGLbNnVb3RN+tOlQ6zyl
Wv3CfpZcXLhYm8gK5l1e9ycj7r2HjhC1rW/o98DXxQEZ2ecQDM0zbPX9nGJByMzxxUfruUsu9eg1
W5Sv/gEtLiNsG0pS4JvyVCHFecoDcQuIa2NnYeudsNEJ9DJNMZVUH3+9uVIVjps8vRr4BC86DPn1
nNQ69l0hnnOJwS0ULxm4+R4i2VXntLd/nXF1QPtUzGw0Gmsgdq0Z+pOn0I6uF9eVb0flsULA8dRM
3rNnFP4uM1Fi+5UvMMxU2z5FHIthGxsaeo+7JCiPIwC8Q6mRP3MS6FvJqOXm2mh7UxZOY09wxYIN
2oYYjw+JpLVqhii8hoQtLSmcPjudPjnajmALHt91vLmPBhzZa2njLmrFtTM5EFG4lay5CPcpCZ7B
v6BQzCgnufU9u1EPqt+uX24+BPv6huUXE27aPLe2i6UvUOZlCnPV7CznPwg7jx3JlS3ZfhEBKqeY
htYqdU2IyhLUwkmn/PpejNP9Gvc2cN+EyCiZGUG6b9/bbJlWHRQce2Qw9rhk3s7UejQ/OUgFR3q2
GtnbSNWljUwDT6Z/fV5IFvSBfFDQDLIgRNUfVkNV6H8oyg6FINYy/FGaqrznvu7RXaZ9J1PZg9Rj
7NchQXs3a7T1bajvPZMVYIbNnCNgynNndpUq+w9jd/nVeiFIpAk6YwmFJGGEcQyrDBrX/FUJKy4t
2vKukq+m9/PXxuwRuz0XGGFgJcOkVN+L0ZU7Adl50QvGjp40PkMUOnTE6+mubIykjUHANY0z86BI
UNq7ndlvXKRUS23MfteFXd+9aulXRbbt5xs9K+386mv1LgisvTnJ7su2qVosH6VJSN/8SHBFdZLx
+F2VlvM7Z7iKTu78fBA84YU4A3cRp+MjInuS17iFlVEh/nwWQrYbu1ctdMXG1HoSqDsD5Te0KXMI
aaA4HgJHjkpRGNwmPsJ0MQ9XDmkZiGOK92KB/4DnEuOfkoCOafqbJxeL56awMWybtVdjDSFrgmKV
VW2u4Z5/dRab3DUPw6YRRs6sYXWOmlO9o0pKTm0lHCJ3AuyKcPnCqJ4OtaaYajLQXQNYDA8TMIi1
5ZP2Xkr3q0JydXQoUsOeGPr5MkYWock1coQQpGSjbPHy/L915Tin3Owk97CKt1pGjy8uHeQ7eCI3
tBn+GJ6NTMoLUU1aLhhAr6jf2FPUUheNA0mWv0USujgmVukcel/9ifHVr4JQK9cxLr9VSQ7HwiuZ
nDwrBstEodJMrv3S0c3OjX7a2sJJz5M7jOj2QeLZDm12gxS9XWQ02Ijq6KCsNn9NOyt/GeJraIc+
lulOAG3g3SM45sVv2k1deP051zp4cY7u3toUEAUOm+i9APFKowQgpGW2v5LJhefc1Q3JRHF0rjD6
t0gZTiAJYYzZqb8MGZbuA3sE/2DQq9eiu+VW8bYs8u+wFPYHc4EvGcZ7Gw3orW2S9ESTiPzkiPFS
w8hellN/ACB38QM9I62mIIc9UMj96DE/QkXt2frlroH3urNy3G2+8ttd8ItGj7NHsuZeJyc/BJXU
j1mi/Ui6DlmeATikA610TUc33vS6tQqGwdu4YR+diOK1Fv2AvyYNDVCn81cYKft3MXaf+FQIR8PJ
Mge62WMUgJKbt0evQM6kwsZYRy4iLmfKu1c39NHOW+lbxZjvwdP35Ypx3EhTia0VGyH2AwaeNjLp
HVprNARlFxzr+eIaBKqi7qmWgXDyTQeta2G6bEzW8B0Le9iGlWa/YPNb253tE7bHsxJLQxwtetkL
BPd8Ryn5xKj4DxyNIHUXgkjvrE2XVQLuyIojuujQsLeGqrZmWvV7PU7/ynyqDsBTFcpmI74AbKER
FaoH+Oh32DPmPkx6k2kkVl/EuOHDljQRkaXU7wjkvoOGpVzV5EWKiqGtVVT7qO1JQ2Y692JocxrV
gD677F4JQXE24lBPQhz9PDA2kW2NP2LtiozsEpTtrW5yHnKziRghElzcWdNwLM1oaz8B2pFmNHhg
OXEheUCNCi4lJQ/v1mT22kiM5mISP4nOLvV2nWKUX7cpQ3/t0jtswIlFogZnhm2lWRehd/U9YkfF
luWWmxaF1AnUE5rvgCxNvwL00nkbv+rFMegHonUNC/gLovhNcuCBaG+xKMbbROG08fQ5ZbZA6GIA
HpECHn0FuWCjvOAQugq9COck+PNGtx6Tst+28FBbhV4LjqdIu/T0vPRYFZeFCvBSR1m0ncx82Fk+
6SqGVaVLNymP5I8k50wHfCLSmFgjUffnQ5FEzamaL0J3U6x4A+PH3mseIvRdGmW7mHmjBqm3CTrr
LQeJscut4IqqghvFlwZeTLieXeuHbzTLJnIVL0lBUqNR+lcCQrsr36C7aVQ1vRhRfAU9s+vQ1Bql
6X/TnwbQOL9FDelOTPYntJLSZ0xEUze0SCyWYZ4+BCJoXCDRi+iZn8BqKfeIfGjHgwtAmpOfe0GD
PGVHf/VkMAcv4wJNDKA08WiRbxA5CW1gcz+IkVfSq09kQ/2Kijq/KOIgJyQtLw2UilXVj/V90sI3
WbjNksGi8WAuCs4kN1LEbQViowIx8mZ0a+Kb5UCVh5I4sXBmm/M/67gCpWqr1LYfGu3QCP5GRW4h
P15sLhtWWeRSQYshyytRR4wbp2zzRxDrr75U+bUOmOaXVjOvNkl4z2OL+yCx3ry0N0DyPobBSe9A
9l+IBshXz9NAl2GENUOEnmNf9TcSNaAF5Jiy26pN1u0gp3eoQxg7OCleMf9NvzuPaqp0D9Q2FLzh
iJMIegWmYH50qwgf49zwgHTNNuAxBJykc/ESv3hmghizzwdFRLgTvt/cTAsZQbbRaDNdMNux34kx
R4rJ3J8p49KgYwKvLOg3nHbhaMAifEC41Hj++nib2NOnl0hgocDBzdrnbupKlaAOrW3OoBMWHDL0
6pRH1+gc823CvLZWefw2DO0nU6CH1xfFazPvRg1jnZJAqsYfH7Uehcc49voFJtp8IcjYRrDHx/Wf
j3Pm/+FHO5yQdNsFHugKxzHMfz1G+LgJKgtsPMtdfNDhfIChHZByTkxnMm34YTWDPEYa6ckSkVDn
NemagrG5Pi9hRmCasMN709bfzzcc2r91kBXzCrOvt0k2/X+aHf/nTOe4Nn0Xlxahyar97/0sE/Eb
4tre5CgHPyGD+382pzjY0a9vzmUcXHDdE+/jVeG6tMfh9p/frZm1+K+HLuhPDt0/4RPd5nruvx0p
PSRuwBgDhUVPIctF0ot2EvYGI9x6WenI0+0I5JZbeuExif3m4sJ78RCxQeX1S//UuQZkX49xGx0Y
cxWNEUdIty4vAXEf2//8zdqu8e8frqkzIbZtThG+47kgJ//1wzUhkJFnyvS8i0vg3GDTB2Z3dn1S
9OP32nMN6Op22mrGOB4dRs7Igay9qsLxeG4G0X4TaiffJxzms0gTTE6e25c+GvRT737qia0B6crD
n0rHjG3D6TEmwAkAmFYFmaNu6Dgb0jHV0ctRSVI6eIsayMnq+TIzu//+DbvpjY1uqHdUi+EhnfWA
xJ+aJ7uVyFr93L66jKnXsTJTqrJcLsome60A8+96GRWvvfSTnT7nCSFRsTTLPRvzhW1vXA8uIUG+
QwVPnJO8jKXf3UzULug7g+rFyTFduO2fQKRzK6x3l3ZmybuF3H3uf24mMAvn/73EeUIXGuI/Ol6W
AAvCzUa1vqb2Pn2uYm+3o/vL7xESDmO7sXBH7QPfJoXG9ew3yfzdTbNxiwDQXT5P1kLz/J0+gndJ
p9ggvno4WnGN+2a+q9H/QURr/ftE8PAucLBbVG5rvJYGBEtUDTcjKi3oOf2sZtchPnasMmBof+Zp
E1yeF8wPoHe0nhlqDWgs49n+37eHKv+nJ/t6h3WfQ6SMTrJ0+30+op7o/PEHoG4HzyaNGiccl1bE
qE9VzasfkYFlJ0vtl4BitXDNoLyXnRiOJjznhdYCsCvp5+2eSx1VO5XQcAYVEB8rBWKiaqfbGCW/
UkAriK/M7OriaP6nbKZeuHASolaOh/cSfzNAZ7QHXeLdsXw7lyhp72U+Yy58oFKI9OpT4Nb1wa2J
pLNOHSrHH03n2msXVcnKHtEMoIt8xc/gQ9qKP8XgVXu95PDMkW82eXSgaZJgWDqJ/GjrwT1Hvct9
g+oIOayL1j2Pp13iN9Twz/Ph79B3in9WP1Ijxo0eEWDdGDMhnT3rjEmLtJkWBnpU6vaLn2C2QBGV
XrxW3z5PEg6CA0Sl5KC3yIetSDffCkFozpQE7Z5S63sYVHqIzL65TvpMbSumbWkjR0q6Nr1TnUwj
+5/WmeNHRVaOn5RyDXN+uPDFsjBy8aur4NoJn7DjuSAffb1lqODXeIVRPTPT0RHfYDO+JvP/EWed
dtBy9wx77g9iz/5Dd5BKlSlyqbmZl/a01CvP+ZxgkV37yPib1ZZ+csKafpOe7zTdR+9V6K6+VYPf
H9NQ13b1/BWHAG03NXA92PfCZajn3rGDM7ahDEgvPpr2FsfK2tSm5qiLbtwImFgvtunipEnHGG1+
Le5woKwPoeo3RNTjTu/ReODwekm1QPvQh+ATRPzLHBz4oxbWcYjT+C3oU+MQ44lc1am+k5Sir6UN
9GpK7PgaNHpx02ASIWN9m2gt/9E5/nfFiMiatKOlpmLvj+FoS7MKzmbpxLdhaPxXrV6BY1rpU91M
a+Ik2k2vJdS1EeYY8ggiorN0byeSwl6Nk79/pvw0TDTWQADF2qxHnBnWDDGEyrhLPSxfvUeoKuoJ
EEEu1jgrYHrOvBujZEWaU5NIfJENCnIjY6CdwcWjwbp7dqnyzkLuVmiwv+wGJ6Zy4YHZyCfd+RnO
6g1xMMQtr/kcxs80b7CSOv17QvgkeKN+0Bdukt5aL3bWz3KjdaWxI2LA5ngyP2zpePMnMdx0zVdb
JH5HLU5+VkOtHo5eNKepEI86zdotWge0gLqGP3CazHYDMM611o1s1ELVsjzDkyjPz6+IpD5L2zZQ
1lEyWCAgL0gkQvYP7LL4o9SYR7eWXINbNkyUXWbOgWB+Gc/soqosur2Rli19o5FNtFev9nyf6Nos
X8rtYMV8Dfs7mvZdNnryNlZM0lJ93BNMo15LS3yPEh+r4zXBXW8I+RSaXKOaK1aqqOp9XTBKLBta
U3okjwHnccH0WwdfdInblqlWnX7OpuczLQ9ILqK1llWTG++qx3wTVx9mJDc4Dbx1TSjgJcpjdzVw
MH0N6BdUVfKWpG7++rx4UBJC6ZL4qiL0A033SggbAMo4p6Q2/Q8L9OJ+7EtywRzLVsugpjNkh/F2
bBl/pKgiWknXAY2aXCs3DlZtHBsn4XXaiugHHbOlgQE90FgNTbDkte8XS/LBaOZoQ3NvM0LO2ciL
zbNbGZYvZqNVZ9tAvmNF4wN/WHKIUFEr4EcHKIesHHZE/okfhg9jxBBh2vSGCJo3PZqWTkKGcRyQ
CkCo5doj+x1P7hDs8O9mVwOvvtF0ZN046LyFAy+IQLtm5UyCw1OTAVWpy/ThaoZLCqokG5CDEbSj
UbsgKAeLYNN2T6rIvGRTq052AO0uJfWh89T0s7H6Rd35zVftwN6fHO/vgFdzHQqd3ERagQEtGee3
YVqCbc/FBmWp8pUhAMresx5VMYgKmMRGYEeHpkiTT1uYGzvJX7AVBsd0/rSG8DkqHYOlDth+1dpR
fpN91y4TJJva0Lp35PHyy1QZT5l8yJJwaXS/Hs+EEgekVstnXdzmxAnHicOPgl5t1AzvLa0yAIqp
NqF3b74bPKHgxBxNbixsJNjs/Ppup+Czs1geULwefJH2F3YldUVau5V+6Jw1s31PCt4aFUOWm3qC
g3Ph4N0YWFug0pNX3mcink3QNCcY7G7iub6UJE3SJVZAonvfXHWiB9hjRi/d8wnuqWdwU7TYEMIY
eSAxxOfnV3QgeQRrJY5RpBBBpvbHkDcb2Ubjxm0C9C5B7p/x1QSKhCIhN4NrWTf6nNvKDLuzafgO
fHAcCyI0L6Offppzj56ibNq7RfSB3vCOPRmKTT0nMsd2co/nT8DVVEpKt3jreqWtniFLz0sD/MCy
deP2fKWkY7PmN59Sj9xVCch03Y+JcjB0EAI4AsvZ/PO6SMrpShz1j7InRIr8mw82g2AmEymfIzQC
ArvTrvRztevzKykDbTVAoOXgWUdb2Htwx4UlXnryF0DdEBpYzwODMZuaVdFrnyU6cfR0sQZ81U7H
s4MaL0Ujqs8/rTlnK4Z+9M9ez3OUncjTQOvrOSuSOzzu7/85Sj13ZAcMrlGyQ3EAfJYHJBCC5hnG
h5E1+c0cM5qu5a0nvwWXsxnc3SBwb4Z8aUEQ7sLBZ8gwry41KraF20Q5SO1m2ukEQBI8w+TcRNOH
rozkqqJ38q1ROeCU4LwaZfBHZVq8SHiah1EbH3i3SSTWQkii8zBBCWcxZSNRKLPemJJUX9kEPe2M
wgiWVkPoQVjH4k6UsrgPZoatevDtfREZ/j7tqhAXOuRVdL/bIZZyN9HAu9h5Bd4z8de9LuHpYOM4
W0qYC39KyMnumrsaXLEUDhWp7hbiBd/QAaQuqxjQuK8iGX8QcVSfnpeoQK6m2madTgBJoBBDwDCt
Zee78t7bOka6UKDc+kAFXL0bpKvi6u+vYZNtHauNXnrIYDvyamE6T5NPPorvXaWvITLx/CVxHTEU
AHqdYt5mU9sGD0QTYPNPIPOcymxWZb2zzPEAcHA8tMOlhBJIPTThLydlDpSHh1xz0ZpQVeI3Zn3q
IDzUwUiFWQZSVdjrmt9bmAX2PFcbd62y4VXZrX7C5qJO0d+hcdsjiWLd0ZGaR2tIfLdM5o61Iexj
3nqLygTUSirGLtQeZjz6WzLwDhLrzfF5aRLzp+i9itXSJEaxlNn2ecc9b0Arp+1E+Giyj5w5CbLk
ZmL8Ha2NRti7pGUPrTQhH7kXI1rvpFhbqbOMEzVeJiMeL8+vIGxtYuqmtZBIhp+LwfNiOJBNG7cp
V4bb/Uy8SJ77tusvXdN++XDOSM3CFjtXGW7K8iKxj2S1s3GrNDiMYfz7nzlUOhTaIpirE/qBSICH
HMiaQqPWALfbpGaFRLF2WmJ+zGQ9dH4PgyvsXultRMfWBPmlFz8RYthkuaMRbhFJLC0VA8FI9PBo
ekmyHYlBPHTF8Gkp3cMSWE1Xwmn7bWTlPSMdfjOGULIEMED9XrsceKeq+wg0eD/Imc3D8yUt4WPY
QKfNqtYis7cdHnyUx2QyrQ+C07R9bE7ASiVSgLCz26PM1AcAwPG1i4IBiSjWb1fk1jtClpPSiR1I
soL6A7Yaoz9ASqy6eBL/OH3yVsF+++F3tBIURpCjH+ODm/fRoxLJsJBzv+2/X9JDer4kFcfdWRJ6
hkW9a8et+4Xp3oBHFBuXISu6+9R334ECWZpz1gMclha3qs6jDfZQC5w3L6GbvcS2qM5SpzE+thyG
Derh1y4Juas6A/5kWjBvQbe/zufGopnExxBAH0dMP3qppF1s05KwuqRtlkGMBX3Icvth5O4n4RLF
6flLzRRCrmG2hbUTmvfzm69FL49ZAXXm+bL0hGRureEGRd5sx4JjsK3o304ak2roNm+RTqpg7ldf
/ASczeijlzRLAFcN+WuglHNncyUAk1dxPqWvzVL6UF1a11ZYISYaXFnVXMMiBmGI6P15gzYVyb79
ZF6mcSKa1HR+J7CfHBX/0YiOfzje0Cxz2QTHEpr0aJXRi9Sx4UGwyofxz5jCMpmeRV5s9A7OcQKH
mlwZW1N/AqJYuENYQ6uCxYZwTHb255YZSyFIKWeoYQnFlBu7wmlIXqm0WK7bePyUcOPXZR/Zu55U
2c/B7rejqOpLH4avEKbDs8MBfMlxXfvKHezsYzt2V2B7NQd5UCJNwpG17DlVxJLI+2xkx1C6GX+G
4XDNUOPujL5XSwo6/2Qg3lr6ftr8dIhKlSi039oGgJGISAzsTGgYcyHTzhcq7+Kad7yvDVAyvHmK
PHrWWoQenFoFkWN4QnI3p1nx/y5WjYy7Mn6KVmls4C4fnsUEwNDztzpr+xNovHo5iFi7Oy7/KPYs
gm6YxYaUY+xsaE4L4wuGGgnTjtsfdNU4r6TJL0Bi4wajGoL2URDONVV/rah+1ROneTFToD/kRS2D
rorgfNjdDiCjhZYvtm4yHh71BGi1SSZQufMTkM2XJmzl2UZf1FrhVkmrO+O3sW5OlBP2xLCV+TVi
5BHLHW5r57McuLsmuf9nL43RB6bBWJ7bnqMQinxSyU2r+YXvjuTdllx7ZLU0JzSDnLjZ+DNPEhwl
09MQAWUvS6Cxo5MZpxxrx15awefAMXlRx0V2E3FfbvpAXVU40MyOszOCEKb1lSNXKPruuIXV1tVk
DVQQK/Kz1ZSNXbgaWZQJ1WXgqBInOBKOCLRjTKz9sz3vthocHhOhzlRU495FtY1GrsCkOfh/zooQ
QpjLtdw4ieuedP3q9mby0PDKk2nWvVJ764+oLncA6c3zc2Ee3UBb4pPMdxYDEPRd+ulZrFYNNOmg
B9gs2HVGM8aCMJ+1eL+WtpxdHYbyb9yKeBHzMT3+06nQGy+99/PqM7Af7ctxLiMFt9qM5ehNzjMJ
oIjcPdn2KM8c3YO7GRrFzep7DLIahpFBi5dPoYflouMMKnXPMcwteDvrn1kS78s2K+5xm8AJsrs3
7Djt3ZrY0TUsXp2TE9pJFs4tS4cdPMv0nHS+hfew2YhuGi4MOz+L1uuPWEARPgWFey8wcgUiaPDH
o98CVuTOxqHgjABn//xTz19KRhgAZJKx4xA5wMh24PQ7GPZD+dcw8MVLYwsyyzJ5qS22fCa3pHfP
woZn/RQ76FNg0aOBADtu1gVWA516C6YBYLPnod0FEaBR2jPGbe3LvCzCdATfO7lTtZpgj3y4pvia
AOsuBfSsiwhBqBZTPXMerGY9MYxfP7utQLVEGZRk/VAsGWDONgFSq2YWQQ5SDidRcMd1Ooi/gt1v
SYO2W/VdusozqtKnpCDqVLRL+uRHgJt+P45EWqrICvaSftcyIOB2I1RGnejEv/DxJo+g0LwTuseb
Yoh1GGrZn+uecRJd4A3v7M8iM4xF0mQTlC8mQXgkr8/ZkKbXEHIwhzH7oRhGYTdedEbD7EbQryl7
EIo47Z3T0d8oLf1twJBra5rVryk1jGsYZd81QV/Y9Yzo2y7GexmyN6aR/l5Qe0IIcdHJpCgusXzi
kRI120lMi5fOHWxBGY3ama524NB4+Vm2XXcpGCgs8y485GKkZy6+wYqA3U2Nh93HdPai+CCVc/Wq
MTrRIdoEY9DtIGzQ/pnDxzx92LYdM/QiBODsQYVkWJT69lUHtrz0mT9Nlo5RgFPWhg7+zbf4KOnB
O6zaFR5ysySaPOd0TzBoJdYTNvC176NBstkpgt4fX0DnY43TkFIIoNzbKa9g5AWKfzvfDoLABaJm
6UhFJNeNJEyj9884pMU/o6oSW6by99qpyexOXWcxduDYTR1VL4jsL0rSruO4Pwhi5wiZQyjgPby9
yvHuKqV9Ms/Y2IiwdzFa0X2IVV/jnMqo3lcrnaO742s4H21yATSiEiQ15dB3jNosdQjIQV33cXJo
MoyhWJt+GxX11ZS+1TrNYYsG8NoLTMLhjV9RLxkPmuZODGK+KWWwBqCWMgpp123vraReDTfaTUuQ
JW92b3/WQ/ED3miuQWHJrKJBh2rQPux+NcGfwh/uQYy3yOrz+ZABa6ggPcQw8kPYXB09KDcBad10
gP1ir6ZZhxFoPscr8SfS+rXDZyjHCMuMPNAnKS557IGpIj9rAHsV0yAJY2BZzZAKmqyosCdt/JvC
1D2SAWCuaNrT0obV2Nb6cMTkOGHjXnQGmif47SnrrCeB/UP+bnzA7SRDhkTNtA+Uru3ZjTgJ6il6
ehgQVPAjgCsfacKxEX65ZVbRL1wZv8199pOTp9WqZUoQ0gbyLOdY4PJdWB6s7cqnz9v5OuDVuKbJ
30/5FoY1jY1g7UgyVRQkFWRwpr9FrI3b2Nz79QPGqL+yrOjexTaIEP1XaXu/Cg0iWm5RK3VRGa9T
6rBpgv0XE+Lp6jX0dReltQVZKdeco4HkmBuohli30mYaiJ6v27zldB64wAtze0W/jRRHcLx6S8HV
N/DPGii3qNKI+5gtg0NHvypqEmC6M5ADWvw2BGjBnM5zD86wm4R/rJUP0nSak6/d4S3LCrUbHKrY
kq3BDfjxEdkU5uzBpn8HF+KkTYaxzbLxT0Ac0JjRb0RjsgxNQXNTm9BYBDZqeTZjR9j9udiHGmQC
XwNqyG1TLmzRtbdAtHsvmqfqOXrHDjmfG4Vz0kzsr/QE62qopf6G7tcLip/s5CfFVmmtpHRiMmMi
p2on2OixX+jgAomzVWgEHOJgnLQ6p+bsBYZqSeWX7mUhWDoBjxlSIx+hOvU+eZGyORDhyilzJjOg
/n8ofmAGnqwMpqzBFccxNM72qpd+C+BmX002TXRkvQk+g0YRbSNEtfF+Yxci91EbWIN0TJCT5B3r
HXvcGHSmJl38Fl7UbFCXNYuRdiYrFSg/TBbWUnfSZK1pcpcG7gsVIBEIevWrdMAJZH3dHEynvhnt
e6Ab0TICXE48QHZJHf+Hp/ez1Ci+tbkBdqIgVRyqMkC87DZdSgMkNLzljHkSvdcp/w3OfdrY3qMg
4R0CbpTv2l6shpadlUEJUQBHhHPLjJi4sYjkPh8spHs5J/LO1tE8kMpAx/gFSh3SqSR5HxslFl1o
Z/vakfGmZsQBedL9QDngXgWf+SSDIxmg6YlPvNg6VfK3GgC6Qbkl5kMOG6oyf+97SIkT0pzWkdwi
sU1AeQNtqQarPFqte3JS6yUKSlpVBl2KCtO1k+Ct90WTLFUbWysrmvmQwzdNn/OUlQR7Rg7KgrAN
8WZPCzaGCqwq6gIRUIMWUbMtRh7XyX9EEQ07vceOqtdnBNByQfPzypqlb20+INOcjIU+9b9NRCmc
2RpQ4oP5J2MovUrSSC1KDQ6U0NWepjRcrchQm7AEjeMEg7NW8jtwqxI4bkMXr0WmWzJ3XdgwKRbG
6GfLHvcZsXxFzlyE6CPsJlsdCsOyZBq0yhGyAp2Bv2V2jbkIwq5b+AYB49Ku2zUQyXgbeKDVTSi1
a6InrJVbqUumeAgCkm7g02+8VTsxPYCn3rGVcKgf+8bYZLAlKgAqtVe4qy4QzKPT9RiX3SrISUnx
Ap0ckjh2zogAZfhXa/rhHGB1J6LDBWXVm/XGqpiHR2DAcgg7tgTnECafesxuXJsGbJAIYkDBPBvU
1hfyxatrOZ9ChO9C+BWI6RwTDjcO9fLKiHAGOcNd16IvncHvglngt6WJeNmElK+2SPdR6Ig7uNWO
xQoWRv0zN7A659AlIjSc6yrufhW9iafaGthjSZZmS8DVGNLOSIgsF4AF8rHVOOLh70+CeNGDcLAB
+S6GuDZ3Tt28uy7yIguH0xBcJ7LEV07GTBl0l0k0CKZMWvDxKlGqWCf2b6ujwKBGDlYRjGnDiply
pWyybCSwB1oj2rah9gftOIrXwLiUXlxsgNXVHIN3iLmA1oTv/NhH0iiGDSZNSSjrCoErHxZHuL6A
h5LJ2FzRtgNzZ3w5PKIbE0OIiZyUBYmRCTUHQthBYKwCIqinjBEQVZOjaJHXIiX729jQCQmxxELh
ha2cJN9aGaXrSovJUPAhEJrDmewN3iG/Psi0OeUdC2qThRiDf4qYIs5z3JrD+i/PrT+481+Y7oP4
z6gqCnyo+7bX7RtY3JVJUkaRI1/EnI3adlQ/eiqsrcdJkr4k2+ikL62uD5Yl0b0QksEbVpVcKvBc
a0bxANJHIAJRkBuXZPLRospX8KI0hbRijev6ZqTkpY1m9lqQOLOhTCVDwPvZmGodNd7K0tVvYjy4
qznFaHXOSuy/IBt2SbJBGjlUDsFHRXwynMykEocg1KQR89YWi3fUZGrpNZAtNNi43CgV/fxyZrMO
6UkrGFKqhCF2TQY2KM29N7q/u7r80nuS5HC177S67demjii391pz19NZRJmpTkjgg5EmX+A7H6pl
I7fHnAwPHypiAoouk9qH6N6xsQLGsfR7LzJjYfPYew73g0tREJXUEKhB3zGcOKhEoSN0Ej0s3i3O
qRFhA0MafRI+BxmoPIwjtRZc1ILqfW2myYPsXvAoAuxHhHCvCjTuSA2USK5n1UXD0NoYQJrKDOl9
wLpI7RfFsly3ZsmWqbzThEdtFzMynR8Em90cOgj3eOPf7XBWQmfmlinxj7knlAX9r8olXAJ97dCZ
IV3jiYGrSLAk9NTiuoYUUBJvgZ5NnuscBE6QZel6yJJfmZ47i9LQDPSb3qYHvLZi3oVD24nuYOzD
U2teGEnEm6mg5UcwD438vDlwYvKpu+Arofz9GRSNoJnBYipGSWWk880W9b02w/escOTe1H5F1Vrr
VrLLjLUOVwImpVq5jr1TXfdRyZqgLXLI5/Y/Dw2icyQHFV6z+mXE+L8htm8Z12zfth/hALfmm8Vz
Dk4/V9SZ3xypgTXbYHhSsKtDTKIbqZJxmesSk0FQrexEgSzAHW24xs6GEbPJ/JaEKW4HFBCwHIZh
i3SBJ6C2Ngzb0r2jtmKKfysxujtpuFtbdmAhzQ6R1cSzZKQ6WEWSqVDkQqZKWArKycEKZ8Am9amQ
kmNXHJLADXjscWGyB1+aIUSxnIiNr0xrMxCCvVK2eWSSQOMzjVe5oBFVg9ttizTbDai9pkD91iP/
oZcOJGAgv6u07vcWMQYYLWiEWQCUZh/V0h+31oRA3k2ag6e5gEmIEEhoRqTorEhXqNWLEiymVmGR
GGepH5lfaA8Snc4xviLH/S7yxv/SXURMKs6hyArF2QVAWZDDF7Ih9kOfqvGFOFgMSW/JY8YvhEUB
qhfk0fQx0MsA2TeEh6GHGwLhONWOjkoCUEmxvyyIYCOJjjUQWJ3jTLjaHSivgxES/BeQXUHIKzF0
dJiRKNl5t+35iEle8tf/RdiZLMmNdNn5VWS9bpjgAByDmaRFzGPOAzM3MGaSxDw5AMfw9PoQbFlL
JZP+Da2KLBaTkRGO6+ee851S+fHO7cOYXo721FeA53xFJQWhvofKw2bSDO4pCZyZEa2izxabnh7f
o9jJaA6KF9yMOsXEsegVGX8GrQVRMg3UPgl+M2jF+2L0HpD8aTTSrE2qCSJ1UpAl8sVDy6G899mk
owYb21rqEy/3NQYjAZshfPTH6j3JobWTRKOEqdvOuE9WfjjEpHNnDELNxhd4+f3e/lX7aBeT74g1
K6/1iIUJcY0C4jBmUCfFupKRaneaEqvtrKTL1EHdFYzHLDPfwDkdFMnFVVoCQ+pc8hm6fuqhX7eY
UCKwzBsYuuvEGWxsHybvKUhYdgzKmoUoFRnC34umbE6OwL2BfG/5fB41mYCmfQc2Xu+4qOCwAV+J
/7sApwPTDhrVwQn7taYdYduDmKdsPtziixx/AvPtBAqO2rZuDlydzjMnJP08DuKO7+B80FODTyF4
lUx+R2UXm8ELv7y2P9ZkFbdsjMHfmdwh28hi5ZNXMWcxXH96o6G0oCecO7aC+DJ+adt2Nijg0c7q
9xblA3sFLcmCZbiu5pHLPnhecg4T0u+1baNzU0zdFrJX+dBMl8YwgnVLYxFejCziSCOgEZmlfena
soTuXv+uuvKx6jLN+cDyxCs/8Pal+zqZPyrOFl4zF9C1a8P35ttmtTwzQClSavRkSAtQNtc5HoWc
gY45IX3Ge8Kq3PfpfNxaRbazPcggfVVeOyA+uyWivE4KcZ5oN1xH9P4J/+D2xrSuPH/eKBHDthwV
OvbPzBJQwzukWQ6IDtXEvUvmblh39OWco5mqFXN4Di0/uMTJ9AbWaNoq45Gq1s/Jsx+9Us+IkHG2
C9tUrd2Z1yixC7GZ4ahIjCZ7y8fz1TjfmSWHx3rpIdSDfaaC7tlUPxIgQ1jZvBULTyweisZP6EY7
nzls0yQxj9g+WGHS0tRiwOTFnCk5EhwW9tPd2BvFnSxNFNGpOfUi9aD6g2EOHBuNLH1XKna2TL5L
Kx63tgZbyE45DIKY1Q+E1O/yMR4wLXP79ah3G4AMEb9I5F5YfCv7XJwj6HFGYbYPeOIwfBUUHEkr
O4Wx9rZB0c7stMdPVVbPAV/5akhwOmm7PSoJmS3+kSfFtI0OFR12CX2gXfdikr64w3d9YFuZYO+L
X5MaC4Z0OntXCnh2KZ7RxrG3fW2TJjHOU92Ma3xXTxVq9LYZvii/9LdxUUyQictz2/SHoe/ne4vI
tqSac8Jh9MT6Z9XmPgDJGhCPVj5MIJ8eU1W7W88YO6otckgWNcB7UfBg8exlrsX10FjhBtX8eeoK
+5x3P9M68y5CrURJv+8cjsd2xDYYlEFDY1V4N8eUKdUyOrk98K6oBEHi1lTtgUXOmWlXQ9p81H37
5kAGnShUglWb9ju/VfdeVBmMB9ORM7Xet0n/I9SxOED1/WKRG53QmO2VHWGz1IODbc4ytrPsk+fe
c0/YbMlgB4AkZ49ozAcg8O7UO/pb5unvPrf5xAQ9F4axX4U5vv6kfQnKSm7zkRIdmCO/oVg9IfNS
neJYI3cp777s0i9X0wxRNFG33ufAlNE5mhHcTsvtLJ7XzYCSMTupPsk+e6WTiQqSvGrg6qDzpwpE
ezL3fASwVZlJvq/dpAPsOB0m0Uec9JakKyN4SONh3S+yletRJGdFS2HV2Mm15+FLkinOBWfw9rG0
s43FTOg4/XwFuHiwfWmvQMYg22qkJi6grHvMpYmp9qo9JRE0GKcIPU0NbUbP1dHqrB/Y6vqlXcHc
Cvs70Qkdo8nz5GVsi9LxDXvfr9qJ+T0Sz5KDTpJ0GPJd64kg6bX26M9oZlqFp27G/jkF092kaMC9
s1u+sT1OFpBofI9kYqFS2xjt7eFrnNu7js0aFkts9p3B+Fdiqm08Hp6a2MHKzadDx3J3pUT3GGKP
YHwG/J4uoMXkri6leTa98qel8otXAzpyLXHttfzTxnmG6yG7d/smQNSkZx41Dmw1ZKlJItexiSO9
8jkWl6bFhcidUivut3GL8OVx6YAJVaIGhTukt25PYXQLia+8SC+/DvqlLqEGDoNRH3TIfk0W9Lny
SPhwVRpfZYHhQ/Q5AwWfT7IWQO62tZ/aHBwYyHpl/J5s603HBqRxpzwId+SZXLPgpU4aeAF/Ovaa
K3dIGMA97xHe1p9xqA5RzicfWFZbHUGst5umMfpTWi/CLH2EtKOafpdfTDH97M3aPPV++RMxxiTY
glpciol4U3mHpe4V9JR9qFT6aVEWtmG6+tKyBIzT4ONVbf/Wl4ZLO8He5mOYkq+j7Jem7rGcz0EL
C62e43eURmqsc6JjYUIWRCHP7wEC/Imn5oGa620jxuwcmrgR+syr+T4aZ89s9LuRq4NZA6weDCjf
rpPwcSlsYJvWEz4rY2300c/BHJwDjcHOqub5ui6JGLHdMxG0oakDoX/MpA7pNbbZYk75Z0IKySI1
oyduLhoWZBQCWEg93otNKR5okcwxZYJMnez2Cmj7vqe4zsGUzz2OKdKXeASL6dcQmjRoUNEWTay0
3mOvS++bVckyJrKUtQ8lWMJ6TId1Rs5r00u9UzTi2UrrY2HjHcOp8rzUKVFLar9DNpmIdAEnbBiV
QSnuueggkvTDuzLaDyOnCsSeITdOExIgzXDPEaDKTIvxWopT3ZJDnGW3czQoNB7wv9qZmHgv80c/
xDWk7AQWXECkxraos5hR6HTAdIrZAnCXohpGlSWpNDN5B+J0nuiCPUgrYeBLDcEZt6jdmU4efEoX
Yg9HUsd2/Bwqedd51K/zWlHL2CjKV8IGotEAO98Hr7Ceq/BnnNI4RlgX5mdoJBQmuE9DldIMR48k
aezqrk3F/GRVyYOiOpY3fPqY+cNz56HD9dPbpPv6uXYJok39B0mG6oKn9M1Vm26kl2wsw2uhxueo
wlvkNuEz6w0uftbPZER/X3qCbf2zaWP0qVCUl/6HFiaXeYv3eJxwG+gic9v607jykja7VLrBy6np
1yMix+OV2y7n9fS7CQXlGql96XFny1F9imBCO2/5D4ulBUqL8FepkvY8pLxSAciXbabYGiRmmV9E
HmZ/f+AlXnWsfGglCud9X0TflZ8uM1/8yy6DfE8vMcgwi3Iqx/dWiWBGLin7xbHOdY5V5iDVYa5b
vvMZFZM2d36sgEBzvpSNd0/BDUfFXHmh+UBwieKeyvpM+98jIsBqiExxbfuJh6kXg3Rtqq/R1n+S
gguPPWE6LX9NEQRNMSB85o77IwVgFWWiAbfJ9UHn9mcZ2z75/fAoGtZMsly68dBh64kpMEv3lUF9
kG/SOoW9UV6xbGyTwYkPFmYLZ/bSLbbWnvok90VRNsWniOt4VJobHSEBRzrd2f1IWag9mIc6Z5Sa
BdQFXAGreUBC5EM6ODzn8NMYG6NdWT73YkzZ/iHDLlTPnbNtlf27Y9sQCPtr5Gq5ms12ywCf3/do
pKwrNDM+YF1dm0hdmIG4ctnUWroDKj30XqXoCvVH+YLd/c22ozfH4FBLm3f4KTMFy7pfmbp4DY2Z
B74B196GeL+p/AWxX/cnz0x/d3GYn4qq/MnN7s2fwadimdUQQNunNvCbvULITsylR3v00ScdhCH9
c3I0sQlOdJnD157wKFm/Y9n94jUXdEogh6dJ1HzWeJmtMQy5bNG1XdXtPhhT+ZgDVzXimRoGwlTz
0qeFl0u3frTlC/2UHssLWwbvAceVSpbrNhYty/iTjnhwOlr7SNRwDiwrBbdVR9S3D79GZJZUf2Cd
nrZ65I1ncgkzUQNj2Ts7z2VG4qjMSUFnjXO1JWOBk1PCOCMO7bjjfobwc7Oq+0zKaNziDkQCkYSy
w5H7NeMd4IEo9Xfsf3nSEJJshwmqI+1Zrax4dOiQZaLhXLJ04KVtrGRDe8fGAc660hM3qyB2nudA
5ydfjO+9H0P3z6oTehpd0bCYd41GPffcXRtO7lWx3Doj9Ww0Zq2tEAKnXLs3zaG+klRmO9Zv5hg3
tZfjIGvaWa214KyRcf6a0NQUEyc9YbagWSBn9zaWRCglgawwPsxc4tcm86419txWU4eCME0xVDaT
XSeWcTQU73pKzKiJShAJAttFCGORu/aG6k7YSAXMROO6s+JrRs5na+svyw4WqD5YSy+jdyiqEOEh
JXITEvFT41p7NrvhTjckFzpGxsQsBLf6du9UBR1aVsbmX77X8QBsAJ+3Tf8A3CdxZO9BbmKO4dC6
z6UCQS39/EjuFyrCGvIBPUKR/N3jiQ+Gj5DbRWB6xVEU7rMVVwFWDIGoyvDRhgBIWBbUXw1X/Cn5
0Zlq2Db+RAF5xxsROjGfEYZT7WPnoJBnDQZkW8DxX9Pz0q5Cqnzq0E+2oUSf93zmUpD2TGazyCEa
UfCLywJiLqTjDv/9skmjj4S93JrYJ7JAF/N/9LmxtZP9iDKC0w5s/brq3wvsk5UMsydV5YdBdv3W
UCGTT+0fRwQALvIBoxphYY60bN/nnzUV3qs0tD4iaRenYNEGFxnFVRPJjqGBAJz6NhtS4le1ZSLo
VVdKB4lEwMvZ+AsRXoC89shJb3jdj35pJJSZUSkRz8VFt9Jaswlf9QqySsdVak2RmGBPiEKY0THZ
RzyQKv5PnsdrQIBEct7JJ6MvfwWKZ6w/3pVuhDXIRCjvcLYkKTUMSTd+F2E+HoKipyW5YpvfOu8Y
L/Bsen12Rbyh4syu+JAVDbWbLOaKDp18cFW5CWT5ndrzkn42j3qYiN/iae0Tvvn+sjXCIVBe8ZFv
GhuuOSb6EtXOXBrZkdBpNHnsg+R9WPzJDrEyy6gIwVFX6D4GkRM+urnNJjufr27mX9rRWFe0Jp9d
aSyB6eZPHtA+LfkrMT3MxbnwqHmISiThwPgZAYLZN4RPV0GgD6QikZ51Mp9lFEJtBl0gCHSPU2Mw
/1NPTAhoQUmIW7UsZJiAIcL0Tuw1AexCO52DrD8OEwn3GA1NReCq9Vw6NP59jW4XbENoeFyEzBb6
EP03RoiuSeSkwOq+n5iBJXPyJFJF1jLjU6Yt/9KHNbsLj3eRVC8YcM7CjdzNPBOjBgjhHSoi1Lxv
/NPUw/yco2kVpNVjDWVzY5SM2lFnfbqUmqzTJ783jB0jjtxxyq2UhhDUA+Udx3reLRY4f/JfeR5X
R2JSK2U3Nmu6QJ1nTgS7YwgWkRyPCbRhPU2/ucpReu3yruV2YhjteAnK6VyUwt02eto6ijuI1hJ6
EM/gjlTUadLUWLd1s8t0+WI37tW2/flODYVHcmDI1miQxyKFMZ0YU7FmMFkKxJtT1NlPfdxQhl5L
SjV6brDSOzdOPK1wGG7d0nZOZBf5KIxZuPWH8eDo4cvsaUnB4F3hYXLvkRyZN9EMNgVVRFv22fNl
ZtE2Z4W9YwzGO9HxOXdT+zC/5qX5OZAIeg6XiMiYfQEJLu4Jht+p7HvMhwekCn2pXSQkIICEpMac
iA2iDuabUwVYbNdIz0Ezj3+kasa4WX4MIEOw2IKJJcKEvmG5f1ioSQSP+N6RdF67nR1tAL6/Gmlw
zdLiKuywxsFpGht8zY8RwZ+EMpezU6CV5qZ404O59qdsQS7o333SFjusIVQfgiSf249YhjhSbPzU
Wn2WGZueljN6dnkLJzmX9AC8VcRn6dAsrkZ3pvXNQazuW0ogm+ml9anKKjvmkqzkHhDSEBwTYrAK
iRtH06ddEeCKIlnBYphfwigGXgRyAj5P3AH+jWsUSZ/IjhMhz+DY2w1mvuYJlHB9jkgQ5L+dMvDW
OLk+jarqNuEsdrI0Ai7E0QvJWZzlee7wxN/Uiam3pLwUEMFBunIXYU/1YxYNwoPXSqVfa4X+icUb
jSaY9ycWHV08PIrKIB9o2hhHosA72dWTgpfkdfvMw4SG9+IzyLSx8ufGIbtIC6zGmW7aYnECp5eU
icp37Z09/skz9F+rfzYjxUKYt/PYUI6WmXb0mLkm+sM96O1pjxR3MTG+rERg1JsEQ+yuaJ9qv5xQ
/xLqqEP3RJQ53BGaoPBSUC8uqGYZaWB35mjLgoYWnsJEALApXlie3W5P07VvctsfXWNbpeDLPPiF
+AmH3thNhVFsLcpBNvHoQWZH80L4GGb9BQNiCch21TaYyLUwcO6XPvMIXt+UnGhYPvN+49uj53zn
nTzDbM+NNN8EMiPkDyDEA9OgJjt2Icn2FrhMRhwhlENVM7IGerPS1ePY6eugLOzsjA81IhQW4Pha
hHGwibi1pxZFZvMIARigjLGESBD06UkbPeNgaPGp57VIngfEd+RIoiMYjvyqgFYMTES0TFn5aOi7
CM3xNJr1E0DJvSZJyoGnAupjugch6LBs7JoyLO19ME43uE8uTUZmgxrY6uKCcLo2WFtXatK0pfby
FDkOyWy3u9Zk33Ze+mAZDwJA9zkz0dns1j/YzE6ruTYiLoy+ScQNWJIc6TRUkx/sctGWD5U5YNVS
cfRAyJdaqqrC5UclbLsE+5KJqSnGFYc1KZfPI284e5xBGcUW7k0Zdfdto9r7MtM8u3J2nyh4QUNm
H0qUe/YMim5KYXABIkduN5578O2CPg7p6T2XJ1yWHlbOgmU/osvLzRcqSo4uMN/OHjwcvpQ4OMc4
6dfQjDMW+Eh6t/+M6TA74wL2V7d896JdLTyqLl1a7ueWRF2C9Rmv2iv2JBRi8Dct4SlEQRh7vIpM
Zkm6JVSVcj4H0QtVPsvkor/GMl07hr83mXMfeW61j3iwLUQ2OiuQyNX69kLYckBynbECYn2Fo4Fh
PcPW7PbjNUt8er9rcVQ4Xl/bkpjdTBXCKCGWVyExyyiGbhBj5X2NBwDh42w+aV0+BXRR3FsGhPfl
DxWyImWhWn0Jq9TnyZERy9Rx+aKDn7iZGTzHqoUWxs8wNyfU15HxjfktgvwPUzPrmSaw31UVKbyO
NBvKFArs7TvmJtV4glj4IEcaHm+W1DiiRokpMboOWCCAnNrUUBgjxTOiQ/jG53vvica5X0oSNuGE
0r8iHI3TUeCn1FZqra1Gfmc3gE3hdM6Ly8i8SLlMOkzzJIsJlyGW9uu/Hm5EDRilu1vG9/ZDOSPy
xB0l4b16mNmlPI80yYwsnWk5Ng5QyY4mkNaniiXwGpAnO0xqSs5u6V1vv7/PsQgEtvcmRzKLET4k
28j3HjOORmLf3phB3mTo3VCNsOx8iqGXv62mJGmPQZM/xhoJH046fSXMqbY53HX6JTRRKVMTxAxR
0g/IuhEzaS43KfLXgXnqd1kxQ5Qh3jU8OdM+MuB+Rr5ML4POXwY6SAmxBi0JO4I4mUfIjw+PzQOs
JTSnmhfOyA+nNc2jHDFRYQMJXtryqJaYXQ9c7MaOLUDfbrM+ChmQQNUh0tSruvAmzNPZVZjtuHEI
P5ydygPfM410t3ScjwN+OENX8teY2yTd0Hd7N36ZCp5KtFtzVxbl77mco3O9RPAI4MCNmKcUj2g8
XgGv7eO2Tu5wKeI+jeEVunOePQ2Ov5torz/ns/csbiHKtmjuS/6tVbhyq7A0H/FhrT1Tqq8+RCPG
rRA/lmK0sVnxrUvpN92NSTf/GFMmvmJ4KGNdv04lr2xdj9E1K38gCw/XYQEK0t0cYoPtH8bB+zBt
hxtMP9bFuv/LEGlFcanDaXpIG8ZsNUeEborpTNy9fVQOw+KNAyNit8eqV+GszYto55SYrTh63HMx
/6JCtdpOpCUJ6PLuwsLxTNVXu4njoHqzqmrphqoeLItO28gseCB12jvXmNBZkpJTxWPHGtup/YNh
RFhml023tSRj9DBMD7AKWWeQq78RhxKNncqNaRnOUy3WRZwCF+Dpm5yxq6mLxWaBytbC2KjO/Ina
VJym2B6B09avNwCdNyXOkVWJc6fCZubZ5T0YsuQcsEV+nlq1DkvEm2mKsT+2qUMwbBBIptpEDf9Q
/cj9Me0/8gXBMOBMXCUT9Z95DqiKHNwp88BeVkGQ7xwBMCty6Nl1oiA9yZKRuOMAfrDZFy8Z6NuL
ijVhW9fUymB8xfJJruEWS1Q0f2CrwtFT8QGkxW3QB5y4tO6SE9vT0DldWrSqeAkDR+FZCtu7H5aw
Lug2mrNt0s6DR9ehmcdctJdvSRi3BNYzVHn+O7IhLG7vDCMOdqXV80/pRoxufS1Jiu96FbJJnoZT
5UhKpBeWEYNdsCqHoXwyUuXtyhZf3n/+7sg0v8AdePeqZ+3B5Tk/5Hb8E6v5MSP2noyV2juokNux
orqL62d1x0/sQPyfbzivZsFxlgmCTVEeE1O+VXG3g45bfygHh31+e2IWBc6Ibl7Ojfh5LC1F/4O5
uh2IBCpBX5RU8LU51oGa6w/YTi7JlY9mRcBzGKPNDZ9YFdum0Obl9rCtEudb9rGG5JEOFxoJhktv
koGCViYOaXvPauTCQ3o53//XD4VPywDNVPVQPQ1oCcxL/JLjht/14OSn27/NNjXYzTD0u/7AjWD6
YYe+Im3dYUeoeRPIybGfjLLdNp3Sn2XHjIuZ0L5GVZFc8DDwCxpBQ2JaY+556yh/7aha+CGts6vj
4FhSdrmeoyL9kfceq1qXvoZKuQJRYkHY5vpbh779kXjNRZs/xiZMfkO0wcchkKj/UoPaSlbHOPwd
mTFhC5cEAPTfN8OAsYYV5QONV3sNqZpmjHYiwwXgYDW8MWQ6DAIrgbJuu01/sRbeiZzEGz2K9lUl
b7eDNqTd4Izp94enUnPNmRLcj3XIF1FGD2lbyycLjMWQOVttxzz0h6a8Yip7hNln0LQU8ZcTrXNn
iPBzIAJyIgAZHqhfm7c3dIKOhodxCbml6VQfJ8OLX8speJqA1N1NjUhe+0SgsnkpwLvlF+0lDyd5
ondjw6hODS/WfCM9+7jNr9WY1WhvpPrnFriVoc0JSJjAUeuBle1yNe6HdMge25rDuHVQdCeedMd0
kk9jy6iwSgcIAFG04FXyPRYRaGUhEkHS6HvqNVFnBX6DJb4zl+b57wO/8XWAs51lFUE/o+NLGW1a
nMi3//3mkJei6kfwvaYxNljnpUdqu8JMU/avKaIjLrfROI8xiRW8v+0lcmZ1SbLr7TwxonI8GKnn
kFgJzKPBFELDSGcebgA72h/mIzoFF4eeFaOXNckXOINHjxPr0hAaBOat/KNpZs12GDzoKMTOt1Gl
xmuT/7lNOBTV0KAXwX2yhs7bZbnIzn+f75SITA+VX79pRwbot5xGsUMwEMMH3TipeKqhE9/5Vuo8
pexeZ7cG1Wo6E2NpZCHW9Ec3UGxrOqrCSMt7aI9TeORNqWgMCfN1QsBkw/L4ZOKouu/Cir34EgNi
l+Q//v0SMBUa+H10fbC9qH6fMAcuZjuwLm1dnwyqZ7clLteTGztvoUG5p6AB74Q3IDpAuXupcdov
lYjpgUcswhMwI17L5TeBon2ArLtAKKtH1yCIVmQhxhKOf3LEeKlU8e1AI+javnqJlHnFAuiiAbn8
GwP82iAZ/1LSvLw2UoeYW91eUrds7km9cWfg48BZMv0g4139fSx4pKp6bXBZI+5OJ2EsLnXlbgbL
VJcbN6aX9X8gfcrbA9C2UnPlDFGxzgdczGz4Wd/IBmWvBt0bO98tKwE+Vlu9hAgzNkJ2ZzuPOqrB
FhTyiM3nLs3jen3DyAidOg+RjnG94vTD6/4HoAifDv5hkPGe1DSYCiXvb1+KQGRf+kqpUmxBLWzj
nmAuchLus9acPvqY3W3RtvekcORzMLxCOtjPeRr/jPJKrzNHoE8mbrDLTPYp8Gv2NwBsr5Ni12f2
w62UwFuwjIJ8ZEMAezUT2sMJ9x9XFuIzmgBoxd7cG71jWgXY/pdTX8bMyk3kHWlwpbEU8t7udu63
OAS3smWcvN3bahpy1pglMI4vNzXMVNG2zZNqv4A1CT8kf8wIKW1pqR8LRlo8fvaBFDLO9gVMqMPB
OaaDJg/ludgPm27capdltL5xByh3Og4ZJwWes2TbOgFNaIIR2V2yxuAGWGg041drYmopM2sNVBpU
cBlCOfn7jwbJEPQXtRH0/bzZPtDcIE3kAYeDfNM+ZVKTVX6WrZddShBWnEY9hfSla28Etq8nSWDp
HCbN9+iQfbrxLCeFj8WcOrr2Kt97ntou2Cj1h94KIqlWzg+1xZowdjjxrH5giaPx0hL02/mFkx6N
MHyREIfuFWdPs9B0saPyn2p0l2owg7+Ubl4fRnTMIAmh9dSTzm5iQsSuxaQzhDiJbleC2vfMo0ju
jJkSU2MYxVMZOiipWfNVN5PBGh4uhzThnSkeObez8nZqcnrWZW+xEj6DUavWXASh4w8Mgn6FcHD7
qnIRnzH1Rpuulv1BerCSBsMOYF1ZB1NEfzSy8S6fCparN/LxcMGIUhwC7Dz7KXAvSd0lL0V3YaKv
f3ROwfyj3OQFIAglpcu5Qwnv7XfSJZVdKPltd34V0ISoDW+n/LY81UbJx8m1nx1wKE0HN9yL1Tep
zIsw2ZUnBLnvh9D/Q+jMQohz/5RZOD+0rn6fE6ffCeqLt1XohC8VNSg6dvczRpY1zuj+vuqMA21j
zmEe2YSyOyLpmSfOnRVxISviEKt2D0puGeANOpd3t2dDZPo8LWS34aM730XWzCKRk2zweHfreNpT
P8cd1yX0LGMU37J0jxqDzMUJxs+IQoCzJ2f/zBmZQYBh55Vzxj7XnGdhMQ8vrcUl1c+dN46t9FeS
949OUfh4Q6ITm7VpU6PqH6ZaqDuft+0qU6zOxooy4tvTfllyI7NNl9vXPHXPpT/WD0I1aNOCueBG
gbWNMT3OnXm8PczkEp9WjsnHGKq7BcZ2YbTefnZqog9ouvoaJ8HAC+L52yRST5UYLL7LfnCS+fDo
5NahWaLmTW09toNBCMDVp8QiC+7PF5Al/Rb3afEyhdMMKIIJKuf6J5fAO4Qjm83icquFuPgk+jo9
8YHBFzX3zOg2XFppavX4n79Af7w8QJxHlmzih3CRFKY8/INdTO4IXH8jr9o7NVQyh/uaRFdJUnft
Fb5/4kr5U2O3YTWOQGTYGSjvOsTtt0wVcemf3ATswiC8R7tMn8nDUaRZRZSDLzlm8M3xpuxhBTDv
TwjIWq1LMz/GYwtzv8/Dax9gL2r8rH7oIlayFg+Nbj3Wrb0h/fkDb6X9nhHZXku7+TNjQDjmeAN5
blFGy/RIqSy42CIw2P7C8j7OKdFIno/RXjrKudalZsxhm0EkQVydOoyxy9FyWY3TwWhA4C+stvtY
Ffd1OEdX0CTBro8zIPTzgSwWGpBCGoTzg5NpASND24mXtAIXa1BXbFVSGNNN8+pmE4XQC9nQEOmJ
FwYaRU+W9fZTU9i/Sug0a1kI+OUeN+Q2SD4bXe7zIn/vWXHeGa38zFx0QRrM9hAHnvEGDq9SA4ir
egtK3+0gQbK+KzpUYbOS7kuWmtckpv63K2VKRchQHP+95n+foF2KVRw0DfM+bY42Aevdv5tWXHro
P5LHvXNfSaLnRn4SJlGN2onexkgiRsybhjFoJFyYwDDFUd38gSCRzMkRt8sBBfrTDBYXq3IO9G5D
wGwoC7fRHgbI0I3dvlGQwXIyJtGHY/wBfvszZsotkSkeB6n1PIzBV22527IC9jNXtC9mkXxo6+5i
QfdAWOercNJDToAzqjS8Oo/KM9aJ39iGXilU4CVfIM5+KY+2ly70GwcTbTY8xT3F2ybP4TRUz9z0
ABKxyiWy3AUVGwMi6TUeHJV0KCHT1iA/jQd5CDOi5jFwZfClwmfd2NisleZ5FTmF2EYCpzl2SsM2
QaP7vKZUnxxK9S8KYOx/ElWhVnmBI0QgfXCrlvcPACymEIfSy0rha2HbpLOlIZrxdKz02fZcfcaT
9IQ51GbLGenXEQxTPsN+Wcjxl6wkKuEhlqwaDzB/yI0GkxELdz444zHonGDvG5LYH06CE1LMr4Ft
zDPTEB0ROkx2cWvKD+XBvPEp4oZiQARpKa3/t//yX//Hf/t/9vf8X9BYEQAldR2m6UBalvD/0b41
cG6ORebzDV0u1fPomFSrGpT1kABm9V+V9FkvyqLhtQ1+SAzA0gzT87/4Kv5ZtLR8FSSRXF/yx3g4
a/9PdG3MbplDgQ1rrMjx9xxGLPHo7rzxQP/ilG4DCokoa2XQFrYJbULTkmUhHcHNr5lAFHS/pPwX
VF3xz7al5QtzXcYzxw6oALr9+vfPJ0wg7X//N/HvczBZRsmZg921AOdViEu1iCJEVpsFXfpcify7
Fwj1RpmQTVUpAhJW9sUOgOXVI7H5/3+lXGcpVPrfe24s03JcPl0+4Ri+a/Y/35NxVbp0uQ8sa1p/
VVX7G66U1gFr6uoNS5oBEFTf7iNEz4/Or7/NwNPPLdnoI36tcseWuagiZDOTJ1Nn5fnJiFsyfQGj
0Dxi+JSwLxA8BBWqep3nsle4pjGozWbwFpc5yF5WOpHRzg8QTn8nrZudmtF/vs3PXYHAfqsVcz9v
14nbyP1XtJYGRxMKELkW4d6lcZYebp+Mm/oC3LCl2oOPxxzFX38Le/5iTRN0j32SGOrR64IPXtun
vJs7srzhQH/H2S87/ipJ4rwQ/72/QT1YnuaPlv/D3P4dJSG6dCANavESDVzi824Yjrfih1HILzRV
FiOLoJiU2UNVz+0xLOGThL7G3tHszGWAspYfKmtq1+bffg8d20cMknLl0d6wrceOUjA1Al1WLUGg
nrbQFfa/8dsp/7S21/0eQB+sYE2yEQ+K5EzwrrvX5NtWLjdx2IfVcUpl8c6L7hCfSzKze7r9VYBz
smkIrZNrcV4ISU9DEhM2SWxZn/0uYMmlwz952HY7drfVsTR4NoBXaZ7M3KQ6TUsXhK33P7k7r93I
sTRbv8qg71ln02wa4PRcBCOCYaUIeemGUMrQe8+nPx+VNQ1UD3owM5cH6E4gK1NKKRTc+zdrfQtC
laGyWhzj14qoia9WV10MsGzsJtxuRkxg9WgP2bl26jszJUrSmBgygvt3nv2RDXdQZ+PDgBqGUWDe
XifcbyM5IzqRaNxh9fQSTBzw7DCSrZjRXtF359cJkxXHtT69qXbOWJw4GX2udmEi5H3D860xmYXC
3rEJWCqFzkLXVVjDSZ+c9mw09lFPAXVawV2XKePFatNxGSq1vxG3bdsZax45oE6EeTrLIPIH6QgS
9Pfbhg3lVl0gKEu22KkyEYEIc0SoHDpvSRFBuVc/nFIteVwX+FoxZKsZ+MABgw/XLj+8vcE8JV9q
D2FOw96o45tcNvU1Yj9XOyii9Ekaa0TcvFVCfetoLWVHYdcaRu76o8JF89gz/L/5x+/aDFfbzJQL
1KbjXBADELrRj9aT3XQ8GJrNvFilWlj+EbGoPeOhaHmjTtekEcNmSIsvEyEHMKEoYLio3/00wwNB
IgcaMjD+RG+hKmTLW4vUQCXPYEib83XEps/z9R4lRCiGfVjNkFw7OdOlIVf8fbjODIM2lqCg0/H9
THaI2kYJTmiWKS7DIeUBZD3M84mETs6S4szvn2UJgyMx6osfs9AbYu0z04R9H2Lo25WtQSMdON7P
hDbrfW4vR/2sYvlAmIpxE8T8IoroGVQfvBh8A5M6iTtf6SFLqR3MELUOUHSU0WlO0jND+/FSD1AP
UJYAVVdZtNh62xytvJ3gSpCccYz8ZfmXzIcfkt5sWH9yka3K6m4Q3zhuEVY230m7wottH3/qSh+6
g17KU+EM3V4o4tzGdnaBQp2Rq4aPS4XQtGXAGADQm0k5Fml7FwZN7yomOqPZGK5jFxTnn1+aBYcb
EEGCnifV9sLMonszdzNyjO/HKbYI/UDSploA4JUMUZrOwNNjK/OddRbu41LR9qq9lQR6sN8m7cSe
QU79XMtogMR+GG3P7NmvCSVutj9ffTYLzAdFtvv5XW7fJL7jxnz1lBv7GDWBB2V5fLI1/wCjgSDr
JWJoHnzIiaS272eyjw69NaTQVcmzss2bVB8ZuilC3dYSzMJPZZ1BbWg7m2puqWNwC7OWB+tzCVtW
hxinyTlfCnTbVjyHnzb7dRRbusg8GBvH6IdJGtpXIWPjYBpYy2qnjXflhHhTIdQRpMvMsQXCIdfr
M1rcGmcitvuRwMK1M5mTx+UI49FIbgz8hK4eyHfwptpjjKH5Zpqt9xmbyLEmQ55xR2ydNZ6Rs64C
DdEEYItpArmQsls8yho0YTwyqE39khm3Uee7ViYNIgSM9FoTlKcwkQ204G7apSmZ8jUufHQIzA54
XwPRLCx4M3ZKa/fTNGck5ESprlzidonhXeqn0lqSl+sOW9445ky6Ay+RI09C1eLmwwG6ZK7p90LV
D3BpK6+yZI4fUD9OXTG95Qb5N9PYMVkcxQaDOvznPnlnyGFvaJQVLy2TJzn42sZOHICDaIm9KkDE
ms+KdqRxhBs0QHAdYnUXaZW2a/DgGrhkT4BsEg/2abMNytK+6nSlq6AaPnRGHTCN1HYD8A3Nc4rg
y4d4cNWIVdr2Ken1DniQ3ytlhCbJ2mHxBH45/VCmGpNxMTIfXf7RBujEGguUODll96KZA5wJCXel
jfX+uRcv2IZufs/FcTzavIu+0vFh6vsH5KTtuxLPN+gI83IWrqjyevODqWKyQKioEeXNaztNFCOL
lqK2Gk/mDBpkKQgXnEfT1ZGgvpidfjft4mr077QyK90ygL64myrz9uer6vi+Ga0T8B6kybYOlPpE
cVsc0ZzwLQ/iwzJS+9Dog3NkCLguMNRv7a7vjn0EM9LqWbP6HYoNs158YDIDu9zPcEmDB0TZ2Dqz
qzHpvUeOW+/ajr8oRUPMcP2uk1H0K5sGPPaNdp1+ulOU0AiPlj2hlvatl1VDh0jl1U9k9Cz0Zj8h
gN3kg6oeFYMB40BKBYYMNopZbPQHtYCCJKrhfeYoBBCAkU/DI5S6M0y3ZkIsVqmoG5bdsZGH+9SG
KcVWbid+aIQ60bluW8O6Up2KkL3B+E775NxqhIcHRDhus9LH0IJJxwUwiCZmmZc2EEb2kSZoQXkc
st+Eb2yEZLJQCW+ZdqD0DFBfoP1k7SiYVYdd/qhQrAJdGsPbKbVr/GQGm91lcT7j2GWfeBp4MBf/
KdZTc0rw0jrPY5r0r8zeQoYuVvigLdAyvRgfpSBzCLYGIxbse9fK9BTlO1AFSvCcgpQASosFoN4d
ZlEMO7WNyt9L4Th9Aq6ISGEBDEJ5hEybq/mh/SGiZVmxruQUXtAXIG+rF9E8592+XxCxuXoc4Du4
8/JKZsWI4aJLIbAth0m3fGmd03qmmj4rWOgOnYQLEjKfqS2leNBkc/iJa8hg7P3MBFWdgaM5m1DT
SDNAutgPEHOXDXViBbqXwHfYGiJ5XRQDW6o0tlI1/KwfonjZ8c4SXXX6r5sJ7Z+7G01IXRUqilxD
NVX1n7Nk87oqnXaMK6RUxXrgNbiZll8S+5I07JgqYypRTPKLpZb8Ylp//vbnvwUtcZTCwXtRY74+
Ixk66EEFWU/JU1oCXcC7kFK//v6lZKVSDOzafr6F//OXBrb5aWg/inKqIxQq//Tbf/e+ipv37Kv5
v8tH/eNv/fVj/v2hyPjff/lX/mVm+F8+L//6n1/d+r19/8tvNjlJINO1+6qnu6+mS9v/aMSXv/nf
/cN/+/r5LA9T+fX3v30UXU7U2d1XEBU5ed4/f7T/pPXU6Av/0egvn//PP1xeib//7fCe/9v5ffr6
zx/zOxJcsf4AZPoz2DAdwwA/TN8/fDXt3/+mOH8Iy1Rx9DsGe1+hqnSYf4aCW+ofqikc27IlljrS
DUjEbYquDf/+N0v8YWsmACXL1FVbZ4DzPwkF162/trk/n57YZU3XVYYCJg6Qv04E8pEVeNpjydZl
9amQ97yeI+oxNH/nZi4AdjsaknqGFXXFoGnRVLIZYQI4Dc96WiBdMM71QkCoR/8BpsmbX9Ze2lXb
Sldvq2QG6MHW2K6xWZJvBYoZuGxo3Pl0zasGJRGV3nScpxuIhTf1HH4nTnrxg/zNrLzUj6/Mp24q
03rQgvEuViDQyeQbXeNNhsaPLf69agIriHHY9H747ePfwx9vGHTN7bZr0CAa+izYalANgQx8KaoP
w1Nb5yHQxztbaQ7zwtSuo4JQnMKbHQOxpw+PDyqUcsbYvQn07o4HO4UxI4kj6lK0FxrKwfacGVIn
iKmJV/44J5xjPWh6nVK1gPgCY6FjzsPuUE0teQb3MGyKnjSIPJjKsx0V5Tktg5SYDASZRYDKv02A
cgckkGSWQ5qdmW0se3yxSuSySy86GKO55Vs9t03vr/KSr5pC41cYfGmpujZNVin18JwsvAtZ5HdE
nyJH7zxlLPjuNdJfZoQr3ObZU65SQzgJvL/QHvfMyepTZk9oUHVO/tGfTkSwTyezviOkTt3BnfDM
qlY3cuYltDBoozBKBGIIi4wimxUg1sDjgHtuJ9uMEK6kJD9lfiEk4hMMv3RLXbug+LRA6E+LTSfZ
xa0CCBcjBwIct+qNTyDTeHPG7E2ru2qddvfs6/GK6yj8WI+CzmLKMx6bdhIMdGNo4QUcALmDKvgw
JwpCMiFcTQBcisfnlBzSdUjqjtPDAqhsHAYdy4Eoij7KqTi1lE5qee4D85karXJTO/ioy4JFA73N
TFRl0EHtcZ5snDdZ8Mk1TuvdP2uJJtwglAjWihHXt1FBdUwKevNNr6EpVScDxAiM7PVc9/iQxvQY
QU9YT1FwB5heXzPdhEmGqnidWv4WwXHJ3k/ubILYEiZBtQC9M0wfeq/hOxXioqu+IILiQNCmQV0Z
Z4xEJTpfBPqm0yO41vunqeC9lxVahCTDOOdGJrbDwlDXFuIOua3o7ScwJQwxNj7KutWpjalFh8q8
HxvsVgr37Co2BvCVRbafG5Eg+YjZQo3x1gzEXRvQmafGuGdXUu8mRlKG9J+xw2MkE6xS57h8Etqy
dHMeKO24w2IH2AAFQ7Pgrsr8oxP9rcWBoDkwLJQQh09GioAX0xSVqfoC0uYtniukEW2J/toIDuXC
80GypPLxCaYbYATFZqa/R5kPoEWJuruAyLSVRJm9/H+MdGXbzf5Fj2w2YV0bbzWOFqMvnU1Ja1Rm
oJeG4tobs3oAbzQcjdjeQfbUUSszuBMyOBJm3m5QZL91bfBt+fnGQgYsjfSCn/DDmfm+Mp/HWA72
vWIB+6kyAyBhDYlGVvxEZlhUOWEJK9mQaSvNiiRie1+LWHHDfB5hiZXZxjfx8MEXwGoq9W10Ainu
bGJgWL2GbUzX4fk6Rom+q80Y/jErUixxaXEcrkQoHnE5wRuQnGyT0Z14jhlYkfAqS+Urx9gcBtOj
6qvHcnJtOLbIVSDF4rJ+d4IRd1XD65WPNXBx6z3AOwRdIYYBCDyotDKYxziNjUxnaVZqzUpARFkn
qYbA96AmKalKvm/D28N/xQ1xyLISRAoiRu3RmGirZ4PvAxf115i/0+aKFV59TsrlWRPpm1PwwGo5
xUKYvygZXYWPWrmLyteosu3/RXXyL6uKvxQr/7+VJwarlH9dnpze2z56/0s9s3zA79pEs/9ANGZJ
wSVpM3wn6vx3ZaKJP9jHCM2Rlip1XROUs38WJtL+gweOgbilcRFQmVDO/FmYSPkHn8OWFuYZwwTH
ov6PChNSRv46gBfgLyQIGd1mO6TzpfxTZSKYZk8qEXxrHmAvzLvyWCspFB0tHTeK3sJYlElwhIrA
cLU8zM4Vgss6tGGpwf+pJ9eHjthBRCvvWt9f4UfHl5xA9G1sxTURT9r0nhj7cht6U8Sxj9YmmDtz
AzVUQ5uF1R6ziHkQ4UNWZpc0TdWnzNRuDYLbZjV5mRsOfKNf1OUdroOoO02UNhLxtt9h2pg6/TmN
aLPTINw1ZdCulW5VTZJJXZ5fwhCMD6yQYxXrZ4vILaSfz6k2/+BSsLXRhJ4nMZz6ZOGELOpwcFKd
CM8ofpkfAf4YC2Pr1PqLZTJskJNmuKboNkjH3IYkpqxwfuVR8Q4OeY71z4A6wkCkAQWIkijatkr/
aNbl3hgmFPIhXgJIRVsRpNfI0AnrzNe0EV+Z+orimlB3gkmwxEN3KZiukzb0HoTl0Sx/hXnPDsm/
GbT0Wih4CsJ5j9Rh3ZTPzIqYC6HcD5iGWfYWqIyX18yF1ckzSRTQZ+WMLX8TLGf3kOknuBkLiVKy
GEWCWAQ7NfM9B1hPZY2barLxYC+O+sb0YolV0O9/NQHybzgTZr0VcORAFZOvJbKnKm+fYoAT4iuy
isvyItNAr01n+tU6oJxCokT8EtzNCK9M2yTTsmPl0NXNXz1cnspKd/HAIMI4GwuWgwsBX6b1nCrO
XupkskXjbuFItPAja0u/9oCD8Vjj+0Q9X2SWp/Cuw5ju2zvmx+whgDkeUv6S3eGMZ4vitmp/qiaW
ztYs75JnJ3+sKCJm1rdhfEHQ4QaAKgMsrb3GJ0pN4i2SfO9k2SrMR5LrXoLYGDHjzxiwJ9PFdsLd
mL+n1gx/VI7reHIeUNhpx5L7MdMsm60paLmiVo+9YTz2fXRgGJCUxBlqzBVbFldMUTAvTfV7gn4/
GfvP+jEogmPbjA+liNdFZcdIuIu1Ui4Nvi4aYqjjWym6b5/wcCPBTwKmfKWZxbhpmeggQIo8nWmk
jxB5ZQQC62tARAf1bos9LnkJR2C1tWq8sR6QYPIc0qpmYlnGiihmQwqUOVHpZrZVbtsCzlAJc2Xw
+jKHG4K+MzuA8HIHpIo4GFHpvevyDXl97/+KmsErsjTe96EV3QiZnTKGgPvBKdgVdv10zSun3ou8
LTdQZ1MQbr6zVyGhilE7i4baNjUpyuFT1DdWGj0KIzMesmDZ4hcLz6I9OmF/hS3D2hQ7OGw2jH6l
eufA98FdhPU5Td5m9dSYBfPd5Dh2I2bT5AEn5woR10df3IXL8Bt0NCZK6STHxMBjZkFbQXSbw6VX
x8eAzDc+iLSKiEv1u7KWMLUUOBdk7W7amD3MFdIhgB1CMDiROuaC479p+dmbKibXnE7iZVCdzaQd
gOuQ4otDRNz3/chEtlpJ+Q6chEhqnC7JR54XextXSNmRq8h+CrHT2raJSRAcjtliIfUvfXM2y2FT
F5FnV0Qpm1Tk0FW67F6tZm/MG6/HipwujnbtOuYv5kBjkL7pxU5DH27N1drvH9r5SPiMC6Z7E4sb
PxCXOb8218avgM+GB0k6h4G/EhKDBta1vkEBjho3c31V8axQeJmqHMkNcAv91gHNoOg1g/3XcFR5
1iaETtjH2gSKzRLbrbdejlUUznNUXkNhYwyjwFdxcFDLIethOJkxgA7z57wa0XYJLKsjcEsGlpTr
ChlfJSpWICcrXcFI0jrG0xSnW4HUZ2TWnaMcThF4BRPxybseUNNsfjdMDBV0j3PDBD8u92Mb0pJA
wspfwMRvpvoZUeiC8o75g3GbK/G2xrk7RemNzVJotCNvmIInACaXZHT25I52+iFKPip701rBZo6l
l0n6jEVzMpMvPYRuA2cQ/43LvehS8rMkJQl7XNAZmGWLfdoeEp+taQG7l52nHd23pD6hL1zPWvCa
de8wWldhBgfXxMhmk/Mg+nKtG6fAeamCwuujfotwayPUtyD8ribLnafvpo0/qoQicjS9IbpGqvXA
9s9tF1eio13rHo0IoDQaI5cfPND8YsV50rD2SzDddpwmRvY96zM3gPSUHBiVWnc3WgNnMO7wtMf7
qimu8UBeWLgOJpO3lSfbCUqE5nzHMn39+W/OzGDWn7ZdXF3MXt3iJJmxceLCXEzJfulWvlasMsMG
/6RX2pZwHFcbGGIo4VM/gzQhwoK5OmdQYu/aqXVFkNzL1PeULLkZcAiM5puvvvrq7QjDR8t/tW0F
IB1k7kyUh14g0v/VRE85ccUz3k0UHwAkh+XsWGkd1sFUgV/Vthg93CK+7xdvSyJPtXaHP5B0hicz
fuEJ2phYwpMWyFa5jUZ4IOE+AGvRqcWvJCzp19tttkRy0Bj10ZPfZqciIqg10lbjkHuT7Z96+Wot
zargpY3wd4HasYFkODxA+W2UsOVnmO2PdE+LtkJNkf+RpFCP+qHERBAEXKTJbtYbr2vLbWa2t4Tc
rS34NbZ5bJRPUNerEDFaK79YHa0KlHI2Ijnc2JQS00sGB6xGsGjkrIZ5ptVhay8Lj2zcGAEcElHt
uN497F/eNJa7tDG3RZFQsuFvLcp9pvVn1efHJurkF4rkvupfJUpYPFiVW4zNLuidu2JctsrcQSAZ
g7l3K27PuEDckDnfgTHtfP8+ztkjSIGmW7s7KwOA/dIw7xs6rHAaHsw8/jXA02E+Xm3pqN1Q15xz
ljge9pzKNfL7FJvxotWgt0e/yx5RvFHHUEj6qL7dsYEcxv7moodRT8vEEQ1txrUUdhNFEBysivYu
/5zj8TN1jAAghnysAuPiM/UfeQfYYtplc4QU1JeHtB9PKIPjVa72d0GEzxZ3GmGmRhCcUgt1clra
L0oZR4AhTUjZ8zrANxPhHO9w5MLgqlZBOH2mfRO4TrdUc7YEjfCoxdUt1eMuyKc7S4QnI3Xu0bC5
/TiwQBm2CKWOgEiqub+pxLHVte9Atz/bvN9YDUy4ejrUg/JZL/D7MnHLCjBFUXEcdMeiHFmY2y/G
AEqYusY+tKROQTYxl51D7xdeE3/IWGcnhWGZnSVatWcz+ex6dAsVGxCigLVGWU22pFrmE3TjppNw
OdIjeGLesWAIQuTSCG3C7HacfilMR6bwmk6l5+flsTPSUwmtrlPKW4aiIU55rnJmYnAB4TUJUAzy
1Xe+C6c4leDAhiTatOJmYaNnU7OOl/B3iyACklKU+SkKtePAf5rBXLZlueOQ5ilgNAFnyFmQ7b5+
HnTAAXwDduKOGtyXmLAKwj0dIGfK+GRRH8K43UYA3QTJIoUKPyQ+h7rpdk9VaLu9g/K28OIBOx3b
KAB4h0C8VTECEafkbfOgMQUbq3Tvq9O2aFmB8mPMbHgksL/sKn0wOTfAka4i+V7kxn1Y7GeD0xWL
+prae5UT15LMI5yMe7JvLZspWM6rixdLy92wR2M5YTFAS8tc84EAyAMfCNrHvLJBYQ5h1NvBmtyy
M9xSYHsyypdBKms/+OAxPRCD6zYzSReQlhTK+FBvr05H/eAvFLpS7qusvNVA/y2pTV8s7texPd5l
wJGCgcsEZBRjBKoYOY04CrFqKwq4vQ5p/BWrTb+Nlu1nMXNcxtJgT50qL31p4HYiIosL/lJN+n1s
lngVJUGueGTKKn20lylrQyny0Rog6+bbAD8R+C28N0SZtEueBsK9lgQL/0nvKEWprYvw08RoV9DF
UeQ4IyAT5OvLa8fR6UKIkYBugkFzQ+UzTx6JA1ypTHvmKgb1He6Z4hi8eRNuL00iKhaksbcWlYbB
naSiCt1p1V2CP5exr7BxKJbWJjGmszSAE7DUg+tb2DdmdalEsldYFUpZutGMYw1ViwIiOWkpXZI9
6JlVIroz7/ZNkfOkMAaGRrUqYo2l/OD681FrMR/o/abD/12N/XZ2BiS/lmvT4mpqAFMmZ87WYbgU
2zliMn2221suyyUAcZX60U6YwXEUz625FL+ktbTvCdOkhnDsaBrvAknkbfkdMMv1/UNPtVFwqbUc
Fn3+nb7PPJsR3+AcP4x+sNOxnoQx6DrAwzU6CLLbzoGzThRaTq3fpWq7U20eJ5xfDSx1leDnnCIl
mw8WzNVUe4rMaJdYzyrNUur/yhzcGgBp1UI+CsFbdcDCUXzHbI6jIr0J82Bj5Xcq2HU0ijbYmlL/
qMkA05x3loaTb3uIuFLq/u28TfQHW8hLDKegi/cCDEpeX7r+qaQGI+otgd5GLAB0oZc+CDczgpuO
LfXc8qoCA+oMe+XA6M1M1yYYd2wfespmQfhJwFHRKPdM4NxhCT0rta2KdaAHMJ7iyBTp80zo9hDh
QyYeIBhfFWTqfn878fOJrWA7C8sjcHfblshmmoFuKdjWOB7Zqnu1fc6E86tnuxyn1hqY8CbJd0TN
YGc6l0ngmuqDRA1n6Ocu/2UmrDjVT12aWwWAnN7sorn2wFfsp3zYzla6kaAJam1w7VZfJcVdNHTH
FDBhwbJWOitbg7M6s0pl5WzO7xYlPOsDF2u6Z1JgWXm2C0ngiewSaQhdT9OcTIfCkGNnOtn5nYTh
mRCYB2QVO8ylrq11pek3KgJlSSyIEzqvnYDi6ydcyQTsUHZMCrTGUYOTXG8TfoZdQSR712319Ekz
vmuYQAjjVnpSe2WIutcoKLaiU9+B7R86eF+gF/aaU98S2JRv64qMoV75JePomsJtZQ9DqIIi1740
WgYRir+BgHuPOmUN4cAbq/7ZkpwFFa9ganFkMG92yZS/gtsd1loMXX1oldupQ+ojqo/MQpoIAaO1
8Xyo2TXB1WsrFfWhePRTkPQSMi/dy9hlB1//ximwojDdNlZ3BUx1qSk4HchlM2IRMJ+7YSQAoSlu
RxNfKzGvdrstF+kHRK4AaZQcHK4WZVeZ3TI2uC6ZZPVgeG1C/T3lV+Zlq+mjaffzQtWlu2pgkMeg
fCCadoX6YUss8kl60MmP6SFCBLxCiGFeAcSTQGKvC3oERx7VJVxu/tBTQA4yOxg+8T76+8h7Q/C6
lbCnaesDf8TMM6LQ0m+Ekj1zJgDV2LMi+ioWMoNRrWHBrKq436plBsqtc8smO4bwGEaI6QqsqFaL
CTudD1Ma3vjTC1iSeNXPcp3nLwKtUswKu2xgBRpkbVqkPOvTw5zZ+1AH2+IDYpUPqd15lgMGeXh1
jC9YNZOIPX9KdkC/r02XQJzF0tGRD0w2HDw7xJQumoWLxTQoyNnCFDYZON275UBdY8iFEIFo4rtU
WLcdWSZs4DB8R8P7QPdaq3e2alUHvDe7pERq3opsOwwM+Es096CEAeQN3+iQgnVKKPI6F2aPO7Q7
TIYqjmeWFvF3324CRewfzApz1SckJMIiKTtJAMCRYvqbFNejF2ozGFg2aWagTAAMkxPQuC/d+MKM
SfBycrJotcd23BZwZYgOoXug7zfR36P/uZiw0ypq9Cwe3qJCeYJ7wc0QcLLrq5HbATEWHb/XDfsi
bQ4j27mkKrfmsC/7GyoMFoklRfHkKZ04YHtfRWb/jSyHehv1NLEUoNwDnRqMYeiQXaLKuCfDlBfv
fs4LpH+fcSK9WpLohgaEnBAGMxu7fzUNfJmkYTnONW2iO5PnYDS45MsR5hBEw4mAvC7P+TowWpvi
wddKlH2UtKljv2ELWjv+QZA+Z1gLmG/+pF1fjegnxeA81L5bNcIldMvsTkr1XHLt+8q3mRMU4r9o
i0yMNdNyU5Jz8AwcwIvAko8i3clc5wamgpC/NBIFVyl52sNXNMKxayyqRKQyUTNvO+N77M+mAkVW
HVT0vapHbX8z1stAlhbNml98uueeMl/VsjXRH3vaoVXR3Gkpyzht0/OJeDdcWoJPqDIg7CfVY6D0
IwcX/xZRBI+Ewj3pcfNeJ8NXVbPprOnMUP0wwdZzGw/Mm4atV/EYD641nyQtAyS9aqy4GiueFb9h
lAE+KJmzwyCnI/zUlUbhwRjWLWX9nJfOedGK8OFHchueBlpGoUE2gc/knKa4PVkTI+r2PGLXn1SN
ghaWeU0A2RxdDf8evPBRUgOH7XOywVJHOY08buVnKVF/TwZxR80nPqebvn7IfO5OetqMML7Wmt1k
NO6z4UzyEHEg/lHDYw2CqgLfrvUuOb6165ThTsO2uoPB+digfg8yecFddGSJ6hope7xc/oIkfVRS
Z+1UxQPb0k/8MKypi/uctbABArU5V/EHMZ4QVEaIjtZWZY9N9aXlcPrEBqyaB/3c5YVYg9k8Irug
yEM9P7F11yhgQUNlZskajPD3p0YUrK/CtVbBNCAFM68eUCHzbHxk8q3RCHNMX3k5jq3pTfmTNB4T
yZOKpS613rOi2kw4jLsYGEZYoYMQGy3sz4FkaO2MBJkc/aGDlMQ5QbTaerBdspzMFbDxLRaKGxut
lHTeYvOKghSk6EfM0CPGeQvN10Oe9IUfao2maVpiijVCrhpn29T2SarEPfIj0py7htClSBke0bwp
DsT0FDclxQlQwBLmcGrRWaHAmuK3IHma6TlC+ebAj+5t9YrI123ir9yeqC7mbSrzbYewDBn1vVOK
z2iIyPzo6n2HpH6Tq6QnJ0gFkIStUNd7DbhYu0uewnQ8TKV2pka/NFqdrIjGGLCa8djrpXnAA0eT
q+GaSVP4Wr7OS6U2qboF4aEdJrCJvaqfY1u5qQL7IZx/rKIVT19m3NYE0HQkWRWkVjPMs61TpwTl
PjadZxVCFgnYnAxR/gKd86nt5oHzJb8YyXacopBBxvS+6Jxm9FBcmtO1GTng7Th6tlrV2MwWJirV
0fdZauE8nkYPf7YFq4S8kpZ/wIZ4QTlJRizHFBfqRSk4kREhk3Q6hA0R78QL1ZCuI+KvGYiIutjk
KC1wQPUeeysvsKcDoJpVJoJDxsRJydV1Y+k0oNYz09amnokKaYnMIbgiYKZnxS94XPZGq6E2zVPG
FfX8XGaY5UMlhCXAL0xTCbmIxYnt8BU1CdWCdiKEJNkFeg93JPIUitHASreqP59Jnd8lfYjS5mPg
xmdNgyamLr0uhCCoC+3WMcsHIh2imtV6BT43t3+ZtYF8BPYMfQjC+uA77nnyk2OZ5S91pHwkLfCF
gNqHCS6KZvKjWGGgHeH2jsfHcbSfgbsVrtYvGSsaYV9luc4dhk5ts4N9vQWYXIXkOCAb6KhIuVhx
YzXjoe645ur4GJocQSWLcX848cKfJigHUfSSs3FzYkhSBRrEUNtEHfgOhs8a75ZKdF7COdQT+1F3
2zENxVoqkuYnJQA4mnggGPGgBowwRsPOIKkKfSLNsp4kwW4aw6M088DTZH8FGfrpKzEmlY77Swl9
/2Rhia5E65x8Q6SoDYfbVqnnna+28I6TM1nAKu5TnuLRzHeM+0HeyTOA/vohgd4ZQrbg6O5ZvOFJ
k0oA2qEnv60YAdSTcsSTkQ7mTsn0uxiC8lbLTICQDAxniy8gCkW4DU6j9AHhJt3oyZqrfjLvZmJZ
Map+IACDQsaG6SbZk0tiHGw/P00j6odwOkE1zKrKvy1m/3VsCFOpSD/XK5i9Q20cf34RBY+7UtH0
LXJ6EQnnSBjfo5E8BqWV3gtrXxUk0spAXnU08whV1zYmUTQv/S60++8W6dCqJSSR5DN93XSWPNsV
ro2hG3atws+ncpgYkXjIRen09WFuHI08TVYVBLEc4WUfhp7Au8bON6qYCcYpyt61LOyxQatPh6Tt
1r09cNpr6LeJEDSRMjMuMgxewoR3+2iVjzK0qr3TV6cELAkeSY2n1zKQNlXS40t76tpO2wiSZUrd
1lexpRL5BwSUNzSPdUpXi0Zc2hTggznbwIDral1P6BRwqrNgqUgdWSy1ZIt3+9Qa062jf9vFqOHI
A0nplyZTx7F4t9huxlleQhQYrK2tD7cya+0DoaPRvvXjD8fhDdk1vBBFP/J5edsf7dJ4yRwjJzeS
ozyl4GsRbW1oz2aGmOfApFZKqDaLvpsvc6Eglf9/zJ3XbuRKm2WfiD9IBskgbzOZ3kpKqaS6IaSS
ikHv7dPP4ulpYOYHuoHG3MyNcFzVqTSM+MzeazM8D9xRbuSgv6WFAAqAcNAfcZ6TZMD3ulfmvpCK
T46cT69kq4epoDw4y1OK2MexumMZg1BOYckwcfa8HTmFFxBDROnM8+lOYpK6xtm8i5d1FxlTX87o
iW1Qie/e/OSj8N4SiDospRcwY57DGPxOQ817scPV0GaU31m95B6898K8SJsbICnfsJRZO0/FHxGG
knXTOQ2wGv5ACeZC3k7+oFUk7lHNOWvFVrLHBDkxzcijXXJBlebgjuHhl29RBvFRa0+9ZM+F+LHf
eU361hX8ugBp/rpZaM5NUp9GmNsoUQw/ydV3gZmTSt8DCkgNFsrgHnrqEySyRjcEIMJFLA2rOthU
VkDYtVC3NGdx5inz7uGZXyN6I5CvUK+96Pq109kXNi3BvfVMzv24S/cgoBSJfyzcwpAoxUbmCBSb
EmpV9RlJt/vd1GRG2iVbasz4+9bU3nGiaUykKSkdJFJj3P0CILM1u57SvVE8dbPzkrj2HdgHfp58
3o6h2R3iJcmLIIHcr8EHrEqFCtDuJHMw3XPY+0x/A4MQTb75h7SEhjlxsqhO/LWW4ORCDfdQaMW2
bErOzgLW9sA44p8fQkmdN7xihmvdB2O0Tu0y6+yi/I8WNn9H8m0EDApWU5EKjnVdUZYe6B3UXihi
tqfg2HFvM51oYZH27czpNWY+8OqnQWNWFaSMb5GRXnrH77rY3ZBpBMQky++xi5slirFuZWxfDRzz
HIe0sd20zjCor+MCvzpwmWbTWhKdVK5t9AGbGq8nGePoJEjSK6An7TWn+GlmyCIWuU4LJ5f5I3Dw
WQ/5rik8T7pT4jhI2jcBUYyZUXLEm8VzRrCoxq41cSVNmY2c1cFZP5RwvSe983M0bRAFsnDnxgsK
lZQND/M8r2pB1s+vhd3fRBF43CcVcnZNP/X1KdWSHMp2gsVkxORotNmx76p9TEJfoNuDT9TnF5sl
ag50jmaWAfS35BadyGdWAhjFCH4PlJFt9E6xUJsJUgbUSrlEI22SoIymwe3oAMVRINLxEZfCthyc
dhc0gNGy0l2DHuSNLt1iUzcDgVCpjU0wjOAYldgMtPpQ1+4viIrDKjHdYt9xk2VBF9yMhY3JGMJP
WvmCsfY5hKjB7zgcwixbz1Lk9A/YwcPBcbZeIYi0y8jc/A+v7YhPoGaVvpfmlvc5uroJnjk1Vaco
auyNU7vLsyuMB+mhmzoAMm6FfbXVLPkCh+cHe033XEjCTOWU8JYUocn7Ir1t5mr5ixkFxrNNA7Ou
WtYDg9k5+6owd15u26ey8g68g9puCqAJcM9clduAUXBbjOj4PWgoxD5FpbwfOW2R62T2Uc4wWZuc
jKksl95T3IebymaGzsjBeNSoougDk1tl6tYGf639nhMNXgTjh+mR6pcJlDpkT/wJ+iAkpT0Dgvst
+0Jdphn4blqR3kicFQ1aZL+1fS0fYuLMRuGHsGb52xLXEv1n1240K3qJMsEJk8WURiCQ9r1ha4zE
WM+VjXrnaap3NSRyQq6c/BFVwY6imBWa0ZRHJ0l46cmQrAy9qu7lWBa4Uzwgu8Ko7lTIfiS5ZwvT
ii5qjGLoeMHkE7s4rJ0JiV+OD3ntaco4/vNDLn8VOZlG5vHVtgt51OucGbHRMxYMsFYCXPjKzEKh
N87ZuTSsACa3u1rzGMMICgiDI4dDxuZ+ZO58DDNOgprN1iaqDPsE0Kc/odBJqD9kfpndsLoYy48M
A+ZaxHq0D2Ju2y6etKvTRO1jUAFOPW96DBbyGtv5FFqsHoFlsdgOtAWxIYpNltc2muqE8bxTGEcU
CaCOJhsmmF3Pp7yo7r2hyavN2mRsCQE3zWNZMxaYalrHCEHyk6HMHQSeb82r6kuSxMcypNWURJ20
jhafI8IKkcyk+7ojNt6iu9uJCncI47VgMrN7tnihKNTy+1yOf4k9K/0wNbmnozx/Iy+08GGGSx4L
2zqECsBPZm5Fj6OQo5xgtHKsH3llfQyioHHLbSIzuUbebIcAOSdujYOzYLSJFnuutTg+eS3TIdfJ
n10g3M8sZWFJgSsCsVLvY3uUD5d7aSs6u9/kMmf4GAzpoYgASNWmCwpNoaAWhFylCKj3DlPYbVGW
zUY4joFTBH6YFatT3O0j3cpvjVnNftbPl2icpi3+hepIufaUDYO5HRtun1IvWbUBprm6yw+nF7/n
0Zw2irVUQ+jUbS4r7WYsP5KxQHxqWK8xrcF6pIS6N0of72bsMHtik2RBu77/889diZ+7BFe6zYnH
XViEcgkLYeaFR9FYR6TK0uLb2QXV2onPYnxynH58st1wOJma9QYR19sInUskKRcHcz52l9Iw0URl
Gfpip8Hzo017E+TEeSoL76wnHVlk1C4b00Wou447PIw9hfa2nm1x9RzCYKkQzK2T4wdetZP5VqNO
Zz6W7fMylncxaT94h1xurdS8wYoh6hcmciH64vfECLrCW81Sdzqr0WvPmNToB5h6smTLgKMkBMo7
etNdjYh/0afhLzYMzXYwJ+2jpZuNia0qLUrZYSBkhckLm3v0AVUQdptSahnsHtxvXW0jIpqA1FG9
XvQk9wg/wfidTnbsa0RtJW6Dr5Xcc/guZYD4Try3Y9fcCpc5V5glzpKzM5wBpQAIB9msADU1cs1X
Zr5Wott3lkWuDLr1G7RUc43uLbqJLvCTEqc9wQXzp5qLDQd38GsOdfQ4CZpDnt8vnESUaUNxSwJn
eJMz1wg30D4WXs1K15Z3fOby7kHeI60ZSg3eZPbWKPUWG4b9YqbrIgGZEhgWXH/gEI88tvbIv1G9
AfxsWqoyBGJrp+npfbuUYqIgIBYdd0jTjdAdLVqfbFXsmMyE2+o+9UMFIgt2SqkMlkMMgI5iqMv3
emnKPNbdI0LKOYumu0yYYvBbDrvRncQli8ZdQ7DikVRuY1dDCVWBEBeNDd0mkSTtmF5MyEskYST0
6hFimz616NYwCVfJ2sjrdDeiIQMgzth6CoJbNFCSpsxMxiqPNo6Is/2Qjy+JGTyFLgmwC8RrFVmJ
9R5F5i7OmcFPNnnhADYZ9ZhBzUK0/5ZVKt9B8F+awLkBMyB8CE4xyoAo2bfjhIsZP+M2rWIax41j
ztPF7S2cBXq/Va37U6fWc2ajjq/mRW/u9H4GPmNVjPZ98OZfWUnr6oRAcweglb7QstqvR/Y2LQoK
kogLTmkImvo4RK/8wlW9sDfhQNwsQ/4yg+IzD/SPiDAm3iCk52EAdZ3USUg1NVngrMaKdLiSdOC9
OlnrK2+wfk+9sVw5XJpjzrQ8JHD6ydFheoHE9juYOCurKXn9UANMOFDUI2rbuxGr7b7/MItuPtaB
hWE+tR9K9g1WwsFgVeZcYv6MWFwJMFO5vUu1kMWrcXYhFvhjpaMlawaHvojhRcZpoHcBIQ4D7UeZ
Q1prax1dm6lnJ9tO012+KL8SpegVOmvYNqLIzhbxdzsy784WKzRgS+xXbOXTu9fkYBP8OSblsDN1
50Dw8rVx+4F/7CaHJPjlea39pMJPpLRvjZyCfdm550kv+hevIzUbSIdfh4RlGcTpjMOpjom1jRM0
Ot04qvtowrvCfm4NCA9kKy9IkIbVNMMtKN0MhS5p9JtRYJtgiIgtCy4YH1S9ODI8poRJeybRFE1J
8IvgP9KRZSK2E5jeE1ARNCc6E+6s78U5IQOP0WE+LMBJsTYDZr52VZ0Idpt9MrzZ7QcHF4nZBdHw
s6oag2kmzTqhaMSMKJLeQ3AqSEEEeGTFysBVj7oO8O0jF2B/lNkbUx9QlKkOVGKIhrOUAqAXmU7k
akS3bArjW+deW/IFdhajYRjsNo4DrcQAS+7AIWJfaaeMa8iIvpazi18bOjx7iq3NH/gcGZ9TIfJr
Umqfne4023aSYLsHWW/EPLlbcr2+xrTVj1k7HVJv3JEmhawzP8vB6+nvHCYXeljiAc2zgxeSf9s/
9SNBOYlmkYVWHYqx/JwdVKDu+LtYZDNJZfzADLfRHTHDjGM0kC1BZPyHNz1Jy5MWsEVwBbmxJjux
s6y8ZcLXxhstHeujN9ZnvfduePB/Wl0rN8HEIr9lYDlO3hX7jYkOlIsReRwu+YgVk2L24TDIISAO
Xkym3NfY5RwMyDwjoMzeJW2bs/4dxcaNDN40Y9JeGD2tcOfIlZ1bIAiiYtEcJM2J+RkpcSXT3AHP
Fd89ym8mI5aM2KzNhoaBt4v3MGJiLpf52jRzxbbH8QPdM7YzbfReG4WzrZzmtR6nv1XXETKirPGs
LT88U9vC9wj2VTjTilDeEzo/hbj/yOd2DWcfpRG+aEc8elGcKZfhEU/0M0NWcn12lXmdDXO+NMm7
5WUbYgHj7agnz+wMACeRcHKrh5Y5QdxYu6Lx2k0spFgXDOni3LyERnkKwqDZw6gI+eKRilVa018r
1eTTbFfuk1YM9tYA9cAif7x2TRQeCJBRK3ZcFmnzurtjkHHAtW0cZKmvR4abR/EI9Vk/22m3Kazu
w+wZPOUusQflDwd5vq3cZmFijp8xJKl1XIpv23lVJHGt2G3Ot9k9xO27GjqHbYULk7mhIKkjY5NO
oBedHrJdp3tL1lmOLJH2eNSRVcjcYyLOFV6VzZXjnJjVfDxM7NATh/pkDv64xBwcSnBOOI9xcWUG
1n6zahjr02/De3sT1i/dRjRh9mzSOngNLXYDixFehEM97gCqOSgg5mSkZ60RRGmMOWrborMibv0Q
C2NaM4NkvlEH5G/MOK8K9IakDq0DrcpOg9VU6Iig1Fp5HDDfpMEhT4bBLgjPTWUWFlKB+MrZNfhR
xro70M4eNNfjPxlSObSNtmz5bFMg+oPCmyFKcjSz5oX1Z7CZrFgD3En7J/Bptm7wKB1cS/hBnC0Z
JpNDHakpRYxsZMf39g8hZIzSzUuK3IWh7dqVcsTBPo+HyineXEZKu8FEoSnAGlqIv3k3lkuawj2f
UVKCDubZAu97zs3stW+tZzOO2ps19CcB0p2z/7fZzF+RDhAuoK4jUP4MlW3ZeTDMTZYdd1JoBg/M
mncVbKwbba38m2NW25AlEa3T3in3NPXngqHCsadgQfbM0s0UM+MkH89AjXy7R5CIIhotTkzuJZ/z
xHypIRBhwzPQ4ywkb8zNv2vkfTNgUuLh8bpGXO9GP0goIruudPqDnYbP6VBzeRkZ839igDcelWJA
q7MypoINPohVonbGWY1/Zf+RQ9hCUpu1Fy/8CQvg/NjmqPSUTm6hmWyHFBNCxABk7VF/Lk3mxEeG
rl+yQpg8u/Ib90llKZnvuXqFRE5vW/K4Lr+MI1JvigZnZsJ+TAQ/kZnZvjNsud0NlDnxthwcvK+z
GMkKaL6HBRxcmtBwpKXpa+S92q6BjRB3O7eNUCoZUHhgB8fQigtjM0h2jYq903qy5omir4KFHZmn
mJTHmQDAAC8DAKZHFVUkCMsQsye9M8l/fPjjBBBtgti8HZr+QQYY+nM5qZ09l7/rFscDShTb1z08
w+zM/KGEo5fIrvDjOfzpcTqkDESOlm5sTAf0UOiV9aWpXwaS0X2G2mqbdfZNd5x0Q14QMn76wbVy
0F+47WsQoEql+OpXel8AJyAJMxu4NtzvXkigIpaKOO3+lInWbOIK4QWbDnrvyDPO+hwOq9GIFlHp
ryrr3H8OATePdTqApZ9lWKziDUz8YqsfiwFNTTRPj6iYSUJ2GSkjvhhWmYnoKUEX35TtuuIoXo2C
YV9GvJ8w5l9B7/AZMyWgf/vQFDl4bfjTOGF91jSi7OE+D76l9wcz6r9awyGMC+D4fno2CyLDO6cY
1qpl3OumbBdtGvCQ3ZMc+uLYwW5fpw3kdR7e37pJIoFbCDCawVPVVjaFWNgxiODj9oAasdfrsmvg
tudBJc3etatP3WywFZWA8sxu5smfioelcVYwNuAN6hvjKhHrWfYfdAhvkZfWH4WILgQ02T8y0A6e
eCGIq7mPTSAfDO6+Bg6qc4hrYBzSJ6nBOUzD7GgmQccOckheVDXcO1wAvuzgwI7NKPfdyOK3Rx0O
rfHRjdH01NrUQPmrWyfTwwnYOnjsbtd1bD/LqC7Oedf5jFOKL4sYQDJuRtJNyd7g02+WDbrbDkgf
aQWBXdoshnku+UgY23kZZgjhaDqTI8fYm3X6lgQLZwWP9c7ypFqb9Yzy0uAt+Z9zH/5fPJP/l/ny
vwJI/P/IfbBwNv43xsoIr/hn/u/eSn7N//ZWOv9yhW1LXJCuZUuSqf5Pc6XlSodFmi1N01lYIP9p
rnT+hXMSIAQHvu6YkBr+01op/uV60nJ13cCL5QjT/Z9ZK8W/8UiwVhrCsXWbYgYduWf8G9vQNYzW
bFWD1SZxrHXyFqvm08mWKDHiM00Jla/gTmQMrxfJ5yKzHBNG7ubIToRbmJvEro+Qj5llPBbPeSTK
ranNZ408SPb1iDadH1dC0BeLx6VkkjfeC5IUodW/ufTuOBm419nj1/LPnLuHopBX9GVwnq5ZhOun
qy5kUa1xzT31EPQaYkmNwWIvYD3b873LTx1n8WzW51zkDzW4e+A4nOVWeezL6RzCp8ehwu4ZoFYl
PhBH7iBqIDlIxXs1tojlnwBd7Ioo+KyG5lrXDSSHABFGQ9HW+AUOm1BG1Uq4t36JBGUunbCnb71v
eTO7aBuibi14+XpAovpzX3jPLQSKbMI652RrSXSAXYVXvABgack67ou3eQuGl0WJRHeJkon7o2oE
Ho340E25P/QReIjAJ9l3HzTjxnGQpzBGCNPsXrHoy8Mj2UVPeZvcesY7Te5s42j4Er3+UA3Bvl5y
qN4MlsEUc+T0BRnxjkHH5E+c3b7auFP5NHkWcFVsrHU8bZOcIaqZtlcFqSKM/S4jB9JKUj9lCFwk
5KKRI8rX98MkA6RYQtx7LoQ0QlZmiHVJlZykM8sTCqXAesj0I+FbU6IJL6idKKnQHtmdX8SETbvc
HroFJT611xYTNttLn5Keb0CKbQn13gUKNDNKYh3FIL8LW260LHoVvIoZp1CIEZD+pYt/BdZ8dly8
QT0AzJqUPMQbUd09Woe0Pk2tZdd8FXQdREjS/SFpbDxN33izxzomXRaGx15V91qlB0H28EQ2n5x/
RXZwtRusVAWuO+8m65IBYQ2Q39rYJLZBjTvqjGknnA8IlU+x+KztbFel5Mt1n4wtf8cjUHuzx1Bj
EJwm6GQj1GEVa0xEgLuosI8qfrZJOqV1XpOLctJFeJWGfi50FLQsn/ze2s69jU8ffeRMXA8K0pas
dvuFScaqMINHv8Qx1ASxkgVNOAlVerWzxoi7dHqZqrMKsNx0SARLLogcWVk7k4Nchien+GLMBXx6
Jr1PYufT4psSr17jvlrpdKyk16wI1XtWZvfaILwfolMV7uusQuuWOQcvyvFHosBJEEUwYovT+lPZ
9L+yuUvqiWb6Q+bttx1JQNUzRSEu4KoJ3kHwUSosQ7xYatuhqg+wOnBMmQh1JhuDAhTL15EmY90F
4uB1iOen16KNNkL2Z9G0QKr4ZHU79a2pORqtvDX2+BQkOfO3kG6JxUpT2+9FVu3dITxoMtybBkya
Nvptlm8Ndq/aiTdZ1r6BtlZIYsZdXFL/62/OrLH2vCWmXGsz22jtR5HgA0PvUrBi72IDT/mS0LV3
U/XsGSZTebInNRF+6d380S5Ceyf8UQ6tGuULiZQsl+qov9iB89o61YA8/cgEUyHG9Qy/Tki8nbpv
MOFPVR3uafv/5OCzIULUNI86plmiFD1Rf5L4hzurcq5WUf6p4kMpnZNO4gZEeRIA4nY/LVF0fWd/
zDArIlCMqdDVphcAaeKp25uZ4v5epMHpCTxnugFq8tIG+bGqvkWQHMykuehWi8PtyGTxV5MkT17V
PMsBl2sue3AZsCySYmuNwDZS6NEFNoKkfEni8nUCeLNo0kVMau8AqqZWz4kYeXDxP5ikWbbevhYb
K+s/LVbPiC9wwArUm9GTgCov+mmt6wwGA3UWRQpOoly5+MlHpkMjdgUfVZcgfdZxMFobtfjOXR6D
BMcMDc4ShEJY85asA0T1yP1xoXmUjdVXHn57PUAW9BIND8L0yIdHC9EmgLxJKjfq6HmLTuRUQR/T
0aY7nEqmqZ4GnL+rrCLNKNZPCYEnKya2aCVAR5r2hODrXQeAnce/e042EnXWCqXWJGiKwcZkFT0V
nXwdEp4wI7ZFyOfY5bkd9Q8zhjlolfa7lNq5agM8VfVxbM2Xup+7XUxtDSXlq3SmvwnrhgaqHPHj
CEH7wdzJIJ58QkMOUi2rdOWsy5E4Odmsp6a7mBkB0wq6O7EnxmTuB042jwUM8vWOHXs1GTuFu9NY
AEfSehZIwMMsuoYpR/RMxnMAWkWO9Ydwi79amf6EMnuPh/wnQMU/JFiz26R60admxsKe/jbq8sgI
O+jFcxCl1SpFrWLV2D4LVE6taj+LsPrySFf3ZdjvrYgZY8R7XLoRICHFCDH/IKtpbWLY1ltCDGNt
N8B98zz1OkgyRcyQN1o8165+Ccrmb4ex0NUzHMCPBC3rSrEsWFUBja7Opk3X4ks0URtU6k/XwOdJ
axrR6SsbPsqWODS731oh9h/auiFQG8jIFmdHvNCJmXrlbwMmAPqs3kGVWdXHIr7N2J4Qw40rvdE+
2XV4aNZUOi90zt2QJy+hgZN+bv7ki+I1tOHUu9q5L4hZIw/NpEVnPgTfqayPtgwRidd7OYIqtSC7
ZHq6KavpucLGg1Afm5P5iQrxbFoESZjJVYP0tEo08p1S4wTi8gTS9kw2Az7zyMfgvuUwtbdSQJ3N
jC/hGHgtK5vhIc4Km/V+W7E9bFopIUg5e8caj6EIlV86TMEnj4lGZb9EaCLdvDjmdvEgAP1W62Lf
m9ktkDWGoUyeUa/4PTzC1YzIxgqQ8sH23bhPPqENP6HmHvP+iXCB0ZTYQRigVPXJyWq+vwG5plFK
IJ3GiDPR08dykMvhBTwBbgLbJBnCXhmx+nHDBtQeHdKAUmN4LoLgjVmxrwf91UCO3lZ8jWOrQHJV
mBeDVZuXeefYzD60rsSFIx4i6X4rL0H/nLNXXo5JpUWv9D1rfAVYzHzqWeoIXKDsnggMX+feK9tj
dobNekyjte7BSfhx3HIXEf1otT8GmngLPNL0KfGMTXPNzZWiLgmwtOnzjXnBzSqhQ6pgz86QV5PH
b6MdbtWizinngxZuUu+1mhLgWC7pgeappl/v+oBvORhWvkxZxSKZN2NOHpVjXrssfrWww822edLM
9qnkImnIHg5S74K59Bgdp/BFa3ddFe0tx3uuUHhqKSjrcArp0cnNK+4s1D4sUo43XhBuHUopSTqD
LtRHAwKTqPtv1TbNwYvLjbukj1mutkFn6mmZzkFTfJVsqViyQZzKWZ1xDdsZ28ag2aEK2xR2+ZtH
Q9bJqxT2V9aM6EDp4TWGAsDfHiwQK5Q4FfazDK8Ffyxu0VRnV6IdGfy/eiVRD60zPvdze1SJ8C1B
ylKAr2MDZtfPDWrXWUwdBuBoVSHuhZGwzTNySWRZ7bHZIDSZOeRYNabONeMDP5gjllM0aXJm4pMv
kh4lcBo1IvhlBfPaMjp/Io2XmUX4SFl21OiE9aB4JgSDL0EhdkEKFwUYVzrjksuJuQ/98T9IMU65
QROHR5nJV8dKrRrjP0EefBG5cEwMbHlRox2HtJ9PkLbWsdtjeVijcB2JAqxegFCiRUeGu84iYmSI
hMhtc4mGWIsyQnquKQ402W0Mk7E2+7mcbU9wN/ZKuq8FdiQ/I53LTbofAA5r1lTVOF2Y8fPYI3Ew
Pbhp4dOEz5Gs31Us/lZcNyTIQPr0Ns3MKKWs5MHmzFk5g/nHnoaFKVfn68JE4VSNO0M1zK6ad4+0
jvZddvkzc+RjmtnPETWvWauHdOOzjdFNzbga5Z8eN6MMXrWuOJJFHeBs1g6JiYqXC00wdyDEZAwD
Blmg59qZytRNVuUkjpmJ/CgZ0McvTp2Wib/o3wN44CvaLO0k+E+o6DYEs5NXiZikKilKkYTobbVv
M+AAdd8etRK8lY75EA0gRfl0zCOMUKyWM7T0kjlmGbjwuyBoM3huR+ay3rvRatve+8MY5JyMm7ly
uI/c9i3BMq6NuPQUXCt9MxPto0kuMwUOrsnCV0XG9YxTeiIjfiINsepmOPXOjP62i/CR9O+dwmxQ
YORzk4/kKVTFRGZc8lT2KPRiI34QebhYe+HM8xY+ZC3xOlnONjL5Lje+13bHqs4pULCpHm3ja87t
PbpyuRtHm2C6N3MuDnHcdhvYZ8+AcinzUXvQ5JokuFi6xj4APDvumFYeMfHJOVo77WsamofWUwcr
eWlRRcFZYePfQ0IesWAt8eciublsbPqs3KUxMjkdXX9CdwyTnt0Yzm1cjk74lGbzocH2wajooLPF
4RmUcsNd1rLeQqe4m6Vxteq3Bo+B9zPZPADMrP8OfXxEbXEK+MLNpkJSBnvXOlf9pWiAyHMSmsGC
mFAb3f5Vp3xolLMdk10PKYEt4ItxRPc4IieGuvaUr4f+gRpZOl+p1I+SYSHpEy/k9641PV9b3bQv
DYqDtN/K3vaJA5sYm5cK7KxNTBThxH0yXSF5PBPd+BLwCjpmr1aS+K4JjVyw6Ch8u32jicaTSSRY
9A0scxfIknQ2Vq2jOjs2HuEwNXrczfaJwgDOYEUBZkQcx71f037mWrfj3ybfkRxbjJehr5Ivhn0i
Bxrf9toTATvYeedDaesJtX4ATxDV7ZB/S7vlahhOGeDjUYjfWendhjE7yjZ/ZIQG1LPJ8rmoPoxG
nolqIi4S/g6bk9skGOs5ZNWsZtxQfISExONM3aq5P9ux7vd9sHNtcWf0aGHnEDcdQ6/eFYEv5+8S
K6ZTyQdzIoz/evQbxQao4IEQIQRm5vjcwcg9ZX37hcCAjztLx1WrQi4DqMu8Fl9nH+x0uLNagXSb
OAbNoLJtrT9w1/1OlYfUqh81ZELLngnZrvFlT9WvvtQ/nIjM+tbyDWbYHgHWrib2URPRwMJY9uYd
EY77IrVeHGM8tPcp8+aNHrQ31DYnI6WoHcd127fvGdMOQjo5dUr+p8L2zVp8wKzam3M/rio98tFJ
PldZSylRX1LFIRSN7VORz2AvivYUeNiXFnN9a60RldzbNklW+N3vkoKAXS+keTtM3gdlPqBtUvJo
TrYjcJtMngXqCSAHHfGR+YDlu03w6vXWrhwHEpv1GHEEVX97hHXNoeuS6lNnBbkyrn4nRELuI+Tg
5w58isJphIfgJgCkjCkEhBzgDdqrPE6Pupdi97NOTRF/mYN8mag1iLwmz86DSEPjH6XZxepYkkms
TjYAfH2HtJ1aehZXOXe4DFiC5d5PQsqDNaflNsmSHVmOr2Hx7YBJFR5WXpSEiowx2y1/Gw3JXkgR
sZztnIEbCxUa5SMQ0+kboY5fFi4L7XMN/bvBw+xoz17dLmCpt3h2+R4zDVMALdD/tOtcGF9xAnEK
Fcyau5+thOPXitndaP9pxrZG4gAsw8y6ByGNtKLmoROcELplXBJd+0RsV1KMtDXazCdTsb4WG9Va
l4aEYUO9lfXksyPfuNZ7y76B9Bb0wVFwZt4fZWpXDOfYU1vK/42DZt1N38vgd6n/KhJcKkmUv4yJ
uSR0+YVHeqaZpeiPdEpPnQ0lp7W97YOjKxSrcFKp+B0JirC6V5icycbu0bvaNICVzXbZRpuYYq1p
Ktb7DdI60zmyS4r8hHZCN4oD3Nl30Xi3OvilUeHQjGuviRq8bURsZBoEf1knMrHQOjTNkPSY3yXz
szDVH1fvftwSm1sVE8zgxAkbPc4tAkXXmsTZU8BymcopWM1q/psQvaA34tyVd85lODR3ArJ9rdIg
MIExaGinma7OrvCTAaaWrO4knnAWT5/MbzcGL49Qr5BqVr6yWf9KCxj75kpk0TGBAJsnWyG1W9sp
v+vVJbHdhxWn1wy5HXC07zii+XWpati9466JWWSD7CTBGVJ2ENuMJ6t2D8kR7JM6RhW9UotsbrZZ
vNe/+IgvRIrs0550MdfbTklxoqZzMdZhHtiB2dgGBa48dl4tVvXOmTa2fUH5SMYgSsr5gr6RMqLy
J0VtGf1JOP9jVZMgTG6Nh+KVDnOBwaJT0o0XpjW4/zg3rBD33wC5zBtZ/TyP7O3aIGTOx1WYgFhJ
GWqghsT+VubnjKgUPbuRaHE0U+vHzEf0FtS+yGpxZiXJJWCmbE7jUTQMe8uQc51g4nXmzttiFD9L
rtc0+KP77ibBbo4XcIN5kPwvE2AVA4gaOo+Xtj0MOLNBOVO4NJsmbPfJNSKyLNko51LRh7VJiWh2
WFzS6I/jQ9EICPH5utLWJUwUrcTu/toPAsRPtulij3Jl05Pk3eA8rA+e3LKA6mfkjO0arjclf0nA
5D6KcAbNgd+O/4u9M9mtHEnT7KsUet0McKZxUZs7j7qaJdeGkMvdOZNG48yn72OegaqMqK4CCrVq
oHMRyIz0QcMVr9n/n+98lFG29lriBR7TbNX37dpijGYAXrUJu0/o955C+ongWGW329E1SBv0+0Wt
rdjbkC/dtPokwuDKkU9W3e8Hl+ZkgqzmfjCrLYnQhokE72h7JwUhLJBnINMgkAHE84LnhBfkwYuM
c2z6a2uaiUi2O1WO+9m8n8yHnr+W4C59nQiJ4RIiHHKeyfduwn32PcpA9ioAsFHc5HCOBJbFdjdT
v8w+rkvLY+ETB1rS8togWpta+yWhPqOtmiun84WcgxxwNCDj1+5ZvgI0n0+bKs/3BSyg7fNjFE7o
HEHfnV8tbc9G+tyigI2rYMsVY1ORToiTF9MKnkKUFkbN00I9jg52uwBTEQ+TMgkPRf7eUAgXSK58
3Q4A000REH13lzuje2n6/MqoC5blHtph3+B77PzlGfoTsGxcjfB2JolflydzfrCHdO2YxbdK1Cd7
+ijV7O+tOMc1yNy7ohFiUO61rpjpLNUztZuPQeDcI2a8i3LnEo3RJlLGxFaWDirfdOxTTDDMshHP
1E37zfJTKnBMezP1PI7knH+5AW/5sazheBZe7FX8DIm3xsLPuDpeEf67oxQ12sZ9LE8tVX8rgwWQ
hMANkuiVxr7PISEvUc4hwIBfnEqsUQw3uexF5dfop9x9fA7fRF0h4ebDULIabSgSuXBNx9MSrVy/
29GaDdBOzoGt0TJbm0ziD/cWKj4idteRu52+6MokqTMgOPuAMsM0U+4kj4+4oz5maXfT8M3orgJR
sRT53sNpnLMqcYKD073Vib9b5AkbC1vgwUe3nTIpEDhd1izReZBf/e5RfKTeO8eIY8JNaGiJ2qdS
gw0ZMwUWXEa8X5Z6YzNZyooHMy73odVsdAIVf0cu6cCTtHWyJRusYGeO8xE2l6lmeatiiDG7QIyx
HdlPeUADuSAzmkUZfjU9SQySeVU6UFvKaK7EJLpLNhiY7gznVfjt4zCOXDKUhcBHZ9QD8ixaaMqR
fdyi6c3IHwKQKV7ilt7rOnrDS/CUq6Pe+tKtIs4Oi+BAb4RdvRuO9JZY6X0x5ysMeY1pbSI6ytah
3it3esPs613zrLfOIrv3WEJ7ehtds5YWej/dsqiO9MYaFTK7a73Frl96vdMe9HYb5Pd5ZN0NQ0h9
vd6AC70LH/RWPGU9Pus9uaM35iWrc6F36GCjxUPiEBlgu4746/v8e9+uN++R8yRYxHtl4P2UrOYz
vaMPWNYnLO2Fu0n0Dh+KKuYrxl6/Z8Hv6E2/0jt/S2//IU4+J80DGIAB4W9CQLMCBK5oN7aRJChN
EhjRA2kWHouaMSBz+VFq6mDQ/IHQJAJFnCsfNCHUjEKqaQW6g0e6MDgQL4+z5hl6TTY4IA4eqAMn
aZ1Ehs3sfDiIHlSGBejeA5CIACWYRmgRp/3W01zJWb/dKE1VwDixmStKOpE46mnyotMMBoEXUi/t
+AzhjxXoGJIv26WIFDW9EYBxhJrnaKC7lCY8SlAPQMmTpdkPmlURTcan/JprMqTRjMgyfLl2SFan
1RVv3Y9IYM80M9yOVbWPO3JYUcd5PU9eUk2gBJpFgTMriFfwXm2Pzq1XgEzjTJKpU0+JZlkcTbWg
EYa1zNNTFsXoHsMfpiM5iMkSFiZX6cb0h8fSrTzGlBAzPuhMohkaW9M0E1gN/olgN2vSptPMjavp
m0hzOGCNvAyzZ0py0cI2DgJY1CG+a9E1VF/5+sw8TmJrXfdI9WvN+tia+hk1/xNqEijj292Vx1YT
QkKzQo2mhibND/WARJYmihrNFmVARpOmjYJxx9TR25DM+RlpHsnSZJLjXUuus60mllrNLgVATKmm
mTrxsGi6icYz8v6ad9LkE1spSqA0DTVpwEkyuNxVoFKImUzG8iw7IvAgTVPVmqvCnDFrzipZLinY
la35q9KfhpVUPEiyGW2ZprRKzWv5gFt2Mg9HWe2l2Qa89mC7bE15zeBejca+wL9SfVhSRr9peR1v
F47NhmbFZJedK02PuV3brHqXowqPXm6CnzGVqutRM2dS02cmGNrkz5LcFxatNAgizgdfxsIFuVww
EThrc8adJgjO8emRjTcdRB9NLpiicLilReTIXPx72JQfyo/QRnbnsnXaW9bYj6rXM1N0d3WCgzzL
EAvVfrctQ4ZWjubuFPKtei6pvwuBfeexJHShpiMG2mkPxrxOvPGBAgzrCjjqfXg4Pe4VPRXMepdl
F1K3pgnARrOAPVDgoulAJCt7Ei7crDQ5SDn2U6BZwkhThbPmC3tAQ0cTh5KNNQlDi9nWBYNIv3ZL
XvDDlNylQ+jcz5aBo1MSTh/5ryti/iE9FnSjj8yVkJMl5bnBuF6MI0qQ1t3BOLcUs8FI5pqWrDU3
2WqCMsaF1jIcI9rCu2e/wAc4C3oUTV7amsF0uqeAz8PRbCbACFvht0kzmwPwpqUpTlPznIEmO/VD
INSspxl9Fb/ZTyBQX9OgKVioD8c5TObGSKHmO9LqGyMjiRNQyjxoqjTQfGmpSVNHM6eNKrZA47op
WfpM9t8q8yj50t6sEHlK2L3k4Ku55lhtZX422cgCJkrrHeqaPGRQ08/OVgLB+sCwzNvMi/s8a0ZW
AMva3LKPAmNc4rYCvnBxt6NhgLK3vgH6ONLh0BJjHCSaAg3kxrSLPXTR8GsOyR50oYpXdmNz4QDi
HTXNK6tDruleqTnfQBO/rWZ/F00BR795YMDgTBPCHqhwl7+bmhzuNUM8aZqY2anH596rPTGsC8Xs
zw2QHskW79AtCzRj18ZbkY3Tzh+Hkf05fL6HVExpolnqf/h+Pl0GZ/gl/fYl0tTzYBrpoQxtazdP
wIG8Lh4p27oTFYrVyCrpFzQnwFXNUitNVSs8gZqyLjRvTflCt8KD3J5NTWP7msvONaGdg2pLzWyH
mt4mk+JsW3NisKzZbgPIm4sdBQRg373mvwNNgkvNhHOF2faCZ1rYM01O0p7lih3czRb7y8gj9Op6
0A3D9JN4+S0R8pJNNYssVUGiK1KwUVPWFzEl8CtCh3tTUZ/H8tZrlh3bXLYF3AP+0aR7AfJO78QM
HPFBhUF3ro3yc0qPolv8DSMw9pnDQwQ8LzVFT0ZX7hNN1gvN2PfVpdHMPTe4PZWCx/k3jQ+W72o+
P54g9XvN7A8m9H4Bxr9onj+zPn3N9+eA/rxYzmFji61PBMDXWYAM6pM4YEUQjop4zt+oijqcT56M
8n0E3c1g6DZ78c3XOYPmd+JAZw8snUKgTDrYNkyDtlbK+bfqedMJk+dcpxcinWNIdKIh19mGQacc
cp134DqMN4gIRKizEBahCPqYYOxD3quoouUhSKnXXDL5FlS/5CP7sdIrHKLgjLhExsMldRHY5xlI
jNkNDHGnNxIyPCayywgzth0kPijZZMiTK/7lwnN+XltS2NvCSzFHdDHJD47z/6jic2W4G7sYSth+
GnReJNfJEZ6P6tTRMmkQnBpKAH894ZgwXc6D6J8Kx7/kgnC1J7tXa/pIVOo9mONbmKAsFK0iRIqY
tyy8oxUm476gjoyrM0kXm8iLobMvnDLXupfT06kYPm+etD1JGdGHWJCNLtsUlLfsO0sBGoeo80Jz
IU4yTDBRhs9LoSu2SYOY1dCpnFnnc9oFb0fRXhIArxVYirsPBNdylrAvs3Cv2cJPUaGNx8ginhGu
aFi2WE5W3H1TZUQ8bODsUsJ1MCeXR3eomSUWGMsLktQIi7eQM+GDRQRbn8BImNak0a0pdT8auC8S
lOKFLB+lw4zrfJaFrGKsi6PgSwbZMKPPiLf18zeL0JNjBW+1TkFVar71TBxyzDMvXTq+e4T3kb6w
hnYkX+vMZx416WRVoDNWlU5bTcSuJPGrSuewUAhsGi/h7b2tMlB2G2WZx0O2G3YCvybgGlsjf5PU
yaOVBtS9a2iPFzdYL1C1T5lcT7avj/lHwUi3yygPm72GAH4K0MulaVO7KGCGzHofGNkfvcji90Rf
U4Vns8A1lfdvRWL9whhqzX1A1WCBT8gvH5c5T5mmMFSiupf7Am/5bNQxTftHuw/Mc1Fg6eDN/cq0
IM6Dd4bcgEID+qDIqevrSKavJLRJNjzBDFZTrL4Uu577DOM26xH5IhhAykctocQwbfKemhjhspnZ
SsMgVf6Zw35yzs0nP5Hyznfb+Zo0Z2oms42IbcLVU20/JDP/4LHAnS//DKu2Of9uhCVqdxdaEU9h
9AGATnZ0Gy1GuQo98CeWI37QEwP7+6BbFJo8OvAxBvu6wsbleLq1fpYReExpU+ZgR5siZnEUFkFy
wWL/53/793/HBWk6TwAofMEuASttvpHtwZkJc/FQ5DqWB818nizeK0wM3gzjeOHH9rgbnHHe+ulk
HS1IHKOFrzIH8+q3brWmoNPCG7wpp8nd9q6lLihGPiu1RFs0zNkRQsZki3DtzCx7NFlEt6j2DJKQ
HISRHDuNNx1bP6VdvoY/8yyJSgB1cydewsnhW8H5umwJtCGPI8u1oeAJsUuOMiIaaHCwautlyeaG
yXXwoe/4ezcFgfRjNM1xG/OBLeuZgNS1FIqzdj/MV/KqHZHY5SSbyTp1ZMDdpJtOpkW1JU0AypnC
u36sGrTqXBzcMJUny5+2oZ31D9IfLm1asfc02WpjdSITYuNRiaJlulBQcotZNRnCug65Y1yHzlzV
HkcLNmJ7RaH5gxqa41CyHV/qythIS/j7GAcqMw2xAMS5roh3shyOi+o2vl0DazB6pX2Y9GXcpj27
Oew3jUDWUDoe7jSUkKfMVfhpLXsjPD5ZxCLDysH0SddCJLaGPWPHivJuZ+REJR0vcJFxVodGFB+5
wYk6mZV/sGcatMbLkkbueSqzkD1LcJGdeZjqKCOeeHToK9VWsU+7/2GHhcHc1hyZwzQctZPoIV9q
b8fRPkG5ow05yeixFpevhmnGgJIgubWIrH3OIWI1DE3zEDGb4Lj5SrRyPKpEvU4Uwh1aXT3mt1PD
6KX/EC2ngTghktkezKYNXsvCrK69yU9x2DOcruL0sZoemipG9p3FxsXG/yJZP7FP8B5pt+ehgDpe
d171jL1KJmoMszG2IsblhJktV4/kl19CTvaF/+BZS09nCBiCMRRUHETyfRnTn+TfN7XFvdhG8kBW
mHulcr6cgGdtM6ZvFs1frmN8N1r/dWTmR/Qov8658RUazv0SyvyQgM1zMPeeXM47phi3HuoItlts
05jKrMNmtFhnGr+artNBbqql8latOP8XecSLvCOPODTArfaMmdD3na3BI3dtbMy06E9sOpt14Jbk
Z5OrK+NDWE/pLlxAX5M4/ozdZueGDoS+KrGW5gGyXNN/Dgt5oaeRsB04MqERHpitwUlYdgDFgCjp
QrPV/C5LtV5ArobWOXLqzmJHgfpX7tZleK8b2TduKg2ibO2nN9ibqG/DTVkBIFZQmassGokBKr3e
4bZSRbLYeHwblBssRODYwDfutBsQUzpUvUFnBA9ZMj1CaY9rE6hbgjbM6jbB5Dr6G+Mva1oDVqMd
sObivbepIp2ifo0K86aYc7dZfz+7CTPdpU4g4sp37shfrUPZhT2Nb3GLqF8u9Y8kGwM2l1w9kupm
pb15o2hsEpvMhyrIHPBsv6ImWTktuNGK69WM+0EBi1nOhtHluOMgN1FKN6wS30I80Ui6C4Sxo46C
9397sFZoksQu8f1XEaWkKHpilcnMhGVYaFYfeSoyWcKwT6MY79y3sRzFU9gR0CT+vTcsYsqZdQuK
kMFVScnJyNpv4PrjVzmpj3i6d+OQvZaV0cWcH6tcfePbRO1mA+qEiWc7px5NWt54aIrqqXK0KjwN
2y0YOGyNmvq1UiN5xwSiYtJbtgrttZHqKRnDKqEC1NxaDl6HFTUvyUFV6KoxGzaYUe29PRLblbbE
9uDxGE6M+uT1ALqNYq9hxAkUGLVsRZ/gmOLyvXHS+yr1Riai1mvLK9Cm+3bVuqT2o7pCBglH3OfF
T5U3MzZJb9nj8dswf8fDln036QDbxkn+MfDxs5zIttAJ+PuN9BbDWNYGjomNCFrm20NxFKKw9sJG
Khs3OeJGJenArpn7CXlFOqoZdXttVva0SU5Jyua/aEYQaByT/Iz5t2rk86lY9q/siksQcM+4SYou
2Msxfgzduxk09TFwUGZzR7rwyY0rq1fJNpBDfc2pw8CyRm7U4fArsnzH2IUXwhw1d6BRAHXZZcjM
4H5cWOtgs/DIy5Xsd0myWlJO1F2b3BKDxkN5M2ztJfef+KFYTcIIidAHvAQr2DyDLmUGK2luhHuD
p3awKLF3ewfYk0/m1hoA2PMbQiJJXwVCGhQqyY6+OJ0dR+GVms3Rce35nsZBVxX5RbERznmz+uEx
ampF66+XPj+wUOyq4IaXg0d789Ih/MgWrBHfpMFxmvVaNBtrB7uqeqKY/LHnWWqgyWcW3ARYXMMc
X86nij6RxieLTVJNbAT3fyP8FRWAVdM2CAeESwvH21Ne+puO8pKR74cT/IrUo3Coy6l/YoBY5SWR
qgixL98wvhgirI9TSB1N257aONslpXv28UKIIT+VVo/MKV03SXt86Gve/4tg1/KJDxEblBpSdAde
4ENmF/NzV7tr07+WgUMb87zBQ3xz4T7Sb7bbbD1ul1BGVKbYH4FNqklT3jmXJFe+tDFMR2bcCc+8
xxX9GlORAZiAZLfyvqyZaWKXfzccdYrF8O5DESxM47Mh+VFlPUa8+6GrbzH9nelkHhfdA5/XT37I
fNVTPwd1KNVrXnyZ9QWD7ooiFzWcB4m5OnReZeA35I3ZF1XxvUUmPkzYg5OmrqBP0NkXGdgzRLLD
kky81X18yPtoBwNBxV9+Med8M+cIIRux5oM0nE3SG6t20AU07wEgTJvDy4zFRtHDFIqfY9rcx0XP
pStdSdM6OGl7Yg5wInNz7RJWnsa+HOurDlG47DJSPA/8vBD+Dok2QB2hNIJLuGs5jk7ZQ9W+V8H3
xey2NlJPZFPI61M7WiWMDC0/esoVA+COWkch4iPTyPu2kCfXRQnxVEwc+htPL609JobUV5hdeujn
br/QB7c2M/+jE92ZZ499GkvjrkrIh0SCQ0RvlBr+OkwhtFW7kHEVaEZt9heNaYBO+OKHU9h84dwN
Fz7skReTRXTHKnNB0e44t862vvsNj4w5pO+DFa/vDGepTPSS5WcE+G107x5HKMnJzU6uvos6QNL0
kOqdSbkjJY5vE1G1v0Pnsit892OqAJ3tlsAsU46ZdfKmN6v32Cg+x2q+d0ZzPepjCVdluy2+G312
EnNxydrwUFr8YA0wr6n/MHBCjZF2220yrcMUACl1D6MRCBalPHHYBZ7Bh3oO62TZgYaIfYAEIB7n
LSIOH7pGEmpdoLA7yiOUNx6pNdrWIj5hYNkTTbwxpd0VUGBeOd+3UfJhhvOLCHrcfvBLo2evJ6Wu
CaLtVnDcs5mDoTo4IB5lUxgfJd3c0jXejLD9ZZUAow6WqpzpJ7CkpltUcwgbd+tDYNlpi+An2/qe
AbfKjiN3D23LM6YfujXWu3OtjGM1VIRsud8STTDql9I/Mb89dxiEyj4+Vl7KYZiVbZ939ykn4HII
Xp2Kc24Y4eBEpt8p9z2fvzI6tzA1HD2b9SLah8h6jtR4Nl3A3Nn4lk8lQ8EANUL8yB30nfIAFHPI
z/Zmkl3AHdclJZPUQmwnw8DlBOwqUJvOCB+8ap1n/sl1OEUO3XBn8u64FqjxZf3ZTWwNOknL91xa
a9Gm7/+U5Luvizmuq3+p+vK+hiZoqXh2/0PxoAs9ReugJxyH+Ij+/78+Hwmu6V/9v+sis2dtBNmw
lZoORfYSY9faNBGwVm085nmKtodvPqPfkH7MMumvjgyoEgp5xZtzuvn94fzZbf3nx/O3qu2//c//
Uan2/7MJTM+yyUb+5xnMY1v8/Jf6F/3bf23f/sfv+7N/2/2DBbsvTAQHHtMQx/23lkvDJaKJqYJg
pe0J12Yl++9JTPcP1xI6bBkSAxeCwOW/ZTHdP0zX4Q/lN5mezx7qv5PF1B2W/3gF6nJxzw1Mky5N
x/GFhTSbP/WvLzXlcKt1uhgiNCYH6GGGylktEiDkXeifvjb/l1e1/tr9/a+yTNfzbC6jHnzA3zKf
vW10edDyV41GcXZGZMdFZ7FOcu/jmXVUWp7TOtursYOSiV+zxn0qkJGXk8GOH89NgEU2Vj/CxgRM
o0Atn98Wl/oCZzmqHIZBZveStRyJ7ptvGI//9Qfvmn9NrP7+QtGi7pA9dcmtCp887T//TC6yHKe0
MCMOd4j3hWHd+gnC3EXjhFOIN3AwF+Z+Lmqi7MulxzYFPyryFOVp+jgSBpIFE1bnYozqLsuTnfhw
e+bz6BaOCD45a3Xcpk3BxT1Yjl4ww1zPBy7kriMfkenQBWoO28xGol9KUCwfO7TJaRQQYz7HcfLB
YMNC1FnSniWT88gGLUBynhXZfUOcFP/sB4KxtWiSR8DIczyIc8JUiGJfm7Mu8Uer0TNEY7jKkSqO
rlCn2cHeV7CZ7awaEzJHtK5wfiYVJwVUE+cgYUmgrJ+tG5zneryqGdqg6usbSyPWBFzWMsuuNyoM
PtnDIuYG8eOF9uAXXMgCa7oyF9pFZnsC29sTc/vmLzOkHx9K5zc09QX30RIfuyrZZUQkQyIwgDaA
cH6+KZP2BKSK/bPeVBG74WmxjqUYVvqu1gcEGpyMhtPswaoM9tfUFdnJXTESTePFUTEcoaqBjnbQ
I77PQDdpQpICXzDaIe5wdFBiUU2TbdljA5w4B9aRva3bD2a7HEt5/YnaXtXBJumyR8Xq0AIGS2O0
kYlLnDU5TqX9BHx6l1H2A2b5jOdoE5Xd/WI3d5Y5bXBrgQeMfDT+ucGYNUr/k83Hg4zrxwbEgis7
F7x9Zqf38PxMVEcGW1EdP9LoteNweksTUDMwiUPV2B/RFHKimznJWpd44rZD/CleU855bUasf+yU
C27tFdWnVsZ4xY9tkk68FdcltU2SZft6cK23eQAZHHxqrbBbfed98in2/cfcHUd+odJF6QU8skhf
xKzuIscjd0KBIOihGe9sDvXo1Ca8GCw9kpGew7i0iYq23d6LemvXzy1zg0xGe0YVSLCygaivXdcE
QxbcWahKO56dRz+rdyrqDLSp3be5jb9q70ecLb+UDNcqHp9aI3X37vKGKi/hpcT6dmjmb34nDlaI
9iTNzH2f5uzQ/CKEOSu2lf4JDVNnWTWNlexU5pBDnZyLXVRvqBCRHVof5dCY6zAG6evgpWmyCxt2
aCnNO7wgJj3a6YyHQtR3wUwjXxxuF5/zEbJsrM62QCuiXfp0yskxeq8TvhLmKN99lxuRHcI7sX4o
iytqDgrHgHBXlSA/7CevSg+RbfmVUI6xtN8Yo91nAeuuOTu7KVUhwbCdrWnD9vDOyw+19I4x0LqX
e59shV9VEj4AEb/G9LYOuF89PeAW7Xvo6B45ijnKgr+viw6laTwwwfhV2MavoVlozyhOvUxf50U8
ekEOF+h9+i5dOVZ3IatucpsSufjE7bRNw+C8OO6nYadfc1WcWguT29gcJul9Bu5uJEQTJfYlK/N7
s5M/8F2uZWA/RKU6WLF5NPPgjHVoK73irZEPhefDauavhggyNBP5zTU++kI+4S84Kg7+MXGPuSJw
uEzIXCyIciqSBkqzAmdfSJoh2eSc6yGGTylued4c/KjFhnGDA6WSpud1Z9gJN6P4SCXermvTF2Je
m3hJWOxjtdR09ti982D/7HVJJ713U0AHvaImoj1B7N23y4yfLr932+TR99XR8I1LmZLxaLr2riwB
Gha5r8rsjmb3D8s1tnOkDlNksM6LX9gPcarHdtzwxJLJgxFmb+33wqlckiSsSYuouxa0t5B62scO
XYbomauFOqKFfTIh2VWDr23dhP6e/NQ6xACyElwKVC+ov0jlnWrkXRT5ZznEu94HQ5lk8Dnb5uX/
n/QqbGfz8yx//uv/+qr7qlPzIzhU/dcTm8u7/X9+znsq6uEz/7tqg9/yp2rD/sPzPR8vBqijVmpw
sBl/th1Hdf8P4QYBP92csJxQuBzk/1RtuOEfHIEs9z+oNtzgj4AEqxm4HJTATIL/nmoD5+Ffjl2w
367vmL4VcvISHPJs+68HF7nEwTIovPc2cr2VilhTx1TeTlnm30nLfM5qvRfI7fHUSLUOysJGxwVf
NgTrJO/CO8dirlgI0NGlzsuDX7jPKVejy9gP72puuMT7CzUI0yIOpO141FIefNc6wMvT3J25tAnG
c6m9KYTP2YA/H2yCauCl9MyTWJy92XXps0WhoI5Gs152CwJ/UyqOTrPUTBOG+rgLGtxlQEeXouAj
UPN49oxhWPeQXOuKE+C2mnEfjJPB7/fZ3vEoNw+4054C824pG5OSnggB2wBIzyhF9IC1c/izK5lw
5A3mzM56LNgBryY1c9UXuKQW2kJNpn9R9eAW2StLGv6QgtI4u/PWqolNxljdapkswdqW4+jAr6ZD
oaNOzsUX3DGvVCIqrqlsmO6Cbo06yFjOE653w3ryMIPMefctzvofxKh+xU791TvltsnlNQqTAwja
jujyFbrhkYjTuUiQ4of1SzCUxKKFeCVf8CLbADy7/3I6EmxzYlGA0nnbWbHfljl8yHxPLpBORK7E
zOrfKTrluMLhEfakZJr6NXXisRw3ELc8YOCb0yll+ALRtrKiYRtZNvditLwEIaYqfxRuf7Pd+aWv
4t0oXzuD9XRfRLdB1MR1BCud4BtK23ztUTmExgwJizdUpB45LCFW/8ijxQfSlU+4O0+pE6CMT3Uq
Sbo/0Y+DqhvGyRqSpzwpIL/miXfuCbGD8A1rJ/De0qNARDKnt6ZkRr0paURbJZG2jVT+XqFVYXsU
nUaArINNIxCVJ67BQIxibzxgJUBkvGmM/tlb5u7VVd23he6qwFMPaWw9FTG1kYvB/FAV64D7/qqw
cQTPgltKhCUPrxxj3KU85xVn9jiG/uqGydrM7qQAa7gvpXothen4hQUGUJ7XpbshHr+QubWnuOEY
USTM1Rnxb4xevtf4QOdRbG3RsTogNRRbJcXHKYN2n/l82KCTm6n3jmhKmkWoT6ASiXrLsa2xKBlj
mASbSw54QglaFEyLTOADtJnLyqnFh8gCgYZ7ZuZiOruq6sIdxehMim3/MVLW1lJEHWMEAas6z19w
XhJXLpW2Jsc3NPB8/DFzJZTuFC6UbIJK8+gvIyaAqPiZBP4Dax6axdrkh6jr+DBm6lYhn6EtXCec
wYbYpEHrI5VtJTs/Y+T72gB+gFrygkjcYmBeMe0yt0eayi8h20tkKgXO8XwOWBn2iZXbyW9NZmfr
Ym4OBUgZ4o5ej35JCRemz2sHhDqZXoAhfwyUCUHzU0HpCbaifNfu+YV8T/LoEwsQp7UImmO2/Z8o
DXRX0Cf8EuEOSZ2AnIqbadOP5RhOsqvtAOmWssE43XydlW+qJm/mKQaR5fs0IUrtezYleF95nBrt
wcrn6RAHhCD99jtIQo/HoxxPgE+fFnuDbZAgkiEXv1/swCGlzefTY+yZqWmmU4mJKZo4crSSjprc
QdZa2VwnREGaagfBPm6ZyrJ9ru6tZQABMSgDWEiBz04n9n5QdNQlKObnHVXJDNlchmPXIPDxsLI8
DNWVZj+0cjxE3Xk+2WkCbzpXT1m87bhP8hSw+fKnNRRxz0u2sVSz9zvOMC0vpdQtfVYHiU4PMRyv
B1I4uhyL7+cd1Q1Eg+dwk1oZaIZFrLZB68K2iZo9QScnzZiVMSKjjlDhjB/miDu0YZ8qO9zHJk2s
pZXaR2KwtdY9MYt2xGM+p8mtaWmmlSIcuHsClUZOz53TRB1X5ZiV+MuaGPXOaGEEKkCszPRb1rTD
CsE+BP3Mvzyw9wwP0su/nMW9lJKfydROXCIZLaYi5JhOjUTZLKvhHiY7Rq2ILxJAzFw5iQazKFAX
6q1VapNxm5q6gjwvge5NnFP4PKZAr8V859XVfSGqaBf31EMFC7Gaqs6jnXPAV+euQnhV3l9jvlUb
R1j453ASeWbDgi6/Y3lKMWZi3+Y2u9hThPmQCgDlDiwC60XdSZIBGe+qGyH10d5oTg3/uYyixnxT
g02XWHRMcc3c8QcsVZlRPhrlCVka/nTKkARvu3FyEzXcG7oWQkWlVnwQ4zYraswn60c9zx4lF3qh
VfBaqhbu02aQ8OBPqClvezAEM72lWcTRXZBhZg3DuzD1a2VvMoSIc2jGnMCOEtP3hM9foejdTPGI
1TymXrfEGjB66VfHrNpuSdspP9lUc+ECk5rbqaNOr+olg4KlKg6uJA+DM8gK8ZdUaaINWSw2O19y
jUzdnxVyZfaTLnQRPK4M1Oey0CNGqcE+j/3PuLP8XaDJZ/ot11wcEZ7Lga2qQRQBuHFf+hUDCObI
Qz0Ya0/FOlZPU5aOnvitaM5qfHPBZx8W8cKjFpKx4e8qhpBJgcvPqut7CcVBbCVZ6yB75OXr5zyN
ibvmewSgmDNDsbGLqNwmUmWbtMRVEgJoc7PAv59zNNvkA7fvqVt+2XNxhY/njdbeijzA8NLxEMos
Cr5Tlumu6vEk+y2SfoV9Q8p4Pg8NcaUWyTceIdzTuohBWFwzqNqke4n6H4FnlfJBKiWy9gfLF+JE
ZT8yaknXsA7qLhimZ5AMa8XnjptW0Ijr6x075tks/NFjw99UJS4JS6Xfu8L8qAcUFAqJ6H26NCfc
4+QRe45orfzqU8ihQNE3VnXj9wrAeG3MlBUn/OQrc/phNl5ITMGab6Xn8dLtBmrZY4wnSwLHWEhz
T/keE7Ep5wdouYsV+U5k9ghkKWVCKlGLTd/L8UrtWrr2mG+0VXxnSBfVgU2gbKNqVRGC927SI+S1
8DIx6N64Ysd/K9gKg3lCBRZwlOyFvOfZAT+2+vukyj5JJcSbV9DejC/tTDTG3w6pnR2k1X0Eofo/
7J3HcuTK2l2fCAq4hJkWTFlWkUXbnCBIdhPeJDzw9Fq48Suk0EAhzTU5cc1pNlkEMj+z99p/xxFv
ZGRvgZ3E6uzQxiNGQl5ZpvhnU510GrdPQr1Sep/8m9lfXZU4rqnDxkkCmgf6ngMwRuUjLfS2yfSj
FmTQcwec50j8rqxCYK9e2Rm+znFXMu9AJkQSJDoT2XGlLeRYwtTKU+4ow/3Sa7vyyfquA8t+Iukj
8xLuG1cQoLR5eGNr1xqsh5gqP5nWpmTsvjtev09OoJF3+C1y7wtSUM34JCutwDViOjfK3ExlMJR8
yuEFM2yy/DTlgxC3unj8zszvrPhyko+pfVxL1TM4NtIM1aRXcSORMok3QuxM+TVS5tQtpAj9p4lZ
XSakKwdT8Vfqx0nDIw6jzDPKUNPJJs4Zrzls/ImNgu46sJLB6lRlJV8AhneMj6+1H9fEYfAH5iYm
dC2/MxJhX7gewcY9IO0DX74c7Ekck3zcTy6h9Fts6pUYc5WvATefn7bnzUa0CQGlkAwtByzD5w6C
6bhARh6dUOgy7CX8kuyrXyTZxa4PuD5ILUy25O1Y2iephnO0t+PvbODg0j4Vm7qze3JF4elQHur6
G1iQdMeD1G4Sa15DbT8/DqjYR3lj1+K1FlqyaAn7BgJS+VqNsWeWdPy0J25J9vL7aFKBlsKzlOTO
bypEj+dXcf4wFAqiw94jT/vQ6tepRbZDBlPOzbxdD+luLl/twfE2DJdjf1Sbm48xT8UCtPlFyEq5
rt9TLB+G1QZulRzgHZqUN0U1+Hyxc6mMh1rA4yCVoerXY7pSVFDkJVjrHQwBlap5WcScWXlMM+qf
5VnedSD0j+Yv2aMSZsHgZz9NRg4f6boTk4ldPGAV9YokAMOxxsS7QOD1dTske7zPUIT663DEO4AZ
npPpNXIDjGxUfQaoWEzc7o5/cnVd2EJGnxaChzvgO0qVYth3gGmsHUEhM5IWUmayi/NUfQCaglo4
KXBobjFeOjINUgq5al8TU60eRuzerZ+oVxyORD1mJj6mMDtO1jkXIwmax5Ezuwuc0gkV+4jBeFe/
jQVF5MNI9Um10uPWaMxdRP2mzvc6uU3Lg8F+NbVf6uxUTrC04N1UhJL7LREWFR++J5QHCoLOYrCD
EIMR4Xv5xcPSYq95Fc0LR2tbhEkRkhUk84PRHprEx6LM/Q5F7lQk0VYqxj2dbGjgiM0vA/od4uvW
0FlvanFa433W+bG+b7mmYT/Kv3GKEuxfhnGD0HrywxeUOn6iwFWilyB64ZjC3fL7EoSNp0svXoM1
CVpC/HSgfMHsEDGGJuQiv/STQwjVc/E43goW9n84WFOxY8EPnA0ZFvFEHBLx4kXOmdQ5IQ4SErQd
KjQkOrNBD38q6UycvC4GZcdHlBQxpObT8s0n1kWTJAObhLM5mN0HtjUdVER7b2UHCwfYeqiocRHP
4z9eMBafBL6pEWdngZFqH2kn1eaoon+R66GUP1P9N/vT3OqUEbePw2ZEA7YzX1lTA9zkHcEzcIBM
Aiq9isiu59CBoH8u3WeV0S9/WazGDP1PPFay+861/TSB8PnbcGNzdjhPafFskI2YV7949ttl+67W
7oP1+K7UTzx15BWY6uxF6yEvnnVtX+hIeHf9I1necEdIXOuYG9AbhTx/vKJJ/8FzhosKd/UcRszs
Yt8sz1H1WFaowcxQ4bupztN6ZJ+PbizFRAQrc34ur0gCWa4s+fOKFg6NxITa8zwIGsJ9vkC+IH9o
jzzPvYmfFC2ttcNRixqLAge9QUhPuwW9IbVvA9h3FkwR4+5s/+SA/xPjR8ZhjwGRu/8rih9A+jpl
UG+i4DtRm3hvyj/E1lL8QXchl9B4LOZr/Bbj3iNQ8ISshL1TbPs28gr0bVssUhBXyH89+DGzcsLp
yorIGr54zw1YanPAYsZAfhcHK3CygWTYIzG4iGzBpeQrODXE5jeyUlKcI7pX/fTlHcsOQEw9ubXa
ZRl9WT22sd8AcQHFRt3zwegk/eXsqN9KKvw2VClc8ZKBoAPGOfl8g0QFKh0JND6pZA6//fQYdxer
uvapvzAk3W9yENQrDn5WDve5e4LSgm42j8PUVXHEhxQZrsCM5NVXfjR+tzg/FBGgO5BWOM3UJRdr
uEz1vm7O1pwCCtpnyiu5ggzVKFzJnYQfqbrBIp5Sm3CyUBYogx9LfuwY4eTJdajRwhLz2y5vzo2+
s8N6hyvjHoPUdHxlCatxvyLAojxaQ1Q2vP2x8tzwHS/RdekRiioPdhIQa0mWg40vicOi2lv6KTdO
q0vU1JvrHHndrf6ia2SvHPI99n+3hmyN2eM8KXeNszpJ7zw/MiMpW3ksWKXN8zMaJF1/cWwfdy2S
cOfYvfV8lrpPULip71Xug2TfVUEBmQI42XDhhuAlZQ6Rg0Tv8b2fTBQZf1Trmn9KA30MWidkPT6W
kgmDCqg7DOi+oj6XEiDDfuBaWeBzkRPLQE8J+IVgY8ChtHKkcpbtJpq1yBcHozvz34pnO7lhr7eq
kMlaxx0DAqbUQgCzE7vT6ZRTXGHUrX2WIwxOCvPAq7GwbRU+HFDODLIOek53BKaf+q9F8VTt9J6k
ioeyvyU3V/NahlqUvJ6meLxSVBINmeS8wXS2dli6f/uF5MxnzNpuHUCqZJyUw51kY/VOIA8SYVar
lIAHbfXxwC0P6GVtlFlrkAKb6qCe3mYm/GXYsdMrw6ULSTUXIshGcn5CPt6StZyzC7l1E3Syj60a
ohYtjf2ECc6s8SHulgKYTa4fndkjl8e6LliscuT1QRlk/NAkbFKmKO8sd5ropqswAc+rckric2b+
joQwgM8qDosIgYJ22lOVBLX2RIVOses38Q8bNV4zhUwWhTwuYuexXkXP3D0d93IfMAimB2d2kyAW
9e3+pKoHtcYTQfLGOcUHFT1M45eEz1QcEVSjh+zes/xCPKaCCBh6hHPL3yP1ye8HXsJgWI8V4POg
rq9bW2kh1bYOeHeoA8b5zI+tKA+qdlSGU7twfO6N7BXCJPHihP/NP7yKDe642oXnH1rZlTB2ownm
d8s5m9LTXvgs5hb3AWDzV1SKdQcTevuBtD6Ix2+ofwZvF+SNDnHqgdPacHex8VLnx4j5Vhty5OpR
wI3N7T2Nr5rCUvfBJKWnRc4c8iMNbYhzk4Km5q8go8jkDQgSPH8RB+kDpl0GKHCoV2JhjwK/O7nw
9gPC145Bjvmqdd43Iz9jpe/3ih/uXNUFk0xdj4wd1PROY/4F1vVSvDCF4XTiveGi5Q2hQtC0H8Ny
vWq6xstDo9+pYnel9azEF8F/YhYxkBckDhr+4uHdio/frUOz6Y23ZJpBU3J3MeVO8ltRH0dxs5xL
Yx7kpxo/Y4btyP6Qr0TAa91zwl+e31bjVRfXmHEDhxeTU1zkJ5LGGcdQrv1o8gHjveVeKa+oTYpN
pIxaAVSLn443XObOv5iTWP5jBVxrx+GhCc1PyhN8ytoIdwtozYmUT9hG4pKtZ6MnXPqhonkkslG5
lnTlDDWbc22eEhMQMvMcRlrxpWBJyadcBJn2rBDOZISyDnhGxPI+Uhv1p0UJSitkwM4yEKXU5Hqr
QPfpYZ1Fb2hAvPlPCdXCk+DAI0hvh36eCRxekiApP5M+qPjXuE9IxUXIDxHoC2U+HDTcppr2JtwH
cDE42XiORyTXeFQ3VNNQEUR2MCH5vZmkhZk0F5zSEFg/qGz5t/hmyjs3dDui4CAbb0cTz6DDVRhm
bb/vBroXfwIZ6FV/M5nBXkZgOz6PW/tD0Tlry69Mh4YK0vyueGdwFVA6uozNNmnG2qmAGVvwsLDk
zJsK2Y6BE/iz4gXcCM+4093TrwU7DjYPeY+Owx0ucIrU5y354Ithh+sDHg/rCykilaCKuAKL96v6
xuD5hAWTGR13Yhbd5BVUOpJY8AzezPRTQBf2C395LVm3cNReKRlpMup90xAHBwUEU3d9VloWAzZ7
bHHXOENWDZ0veaIxwm4b1F09QLYm4t4xa9Dl6F7T7mjgWe2DoU+ptVpoh4oT8Ikl4BcJ6cKG7kPi
bXdLVzxURcNxT8Jfd4xLxIQ0iAOuHhBxGy7NgsVrvlJ/gUpln0wLjM/1Acp782FMz9F6RP3LL881
g/s8h9rf4oNEOww4+sOGyHpbtNOahxRPlYNV3gN2Sx/HiVEqAQU+bTjpYuNHlt6zP5EDLhijM2At
f6q2J1MpaWqQWniA6SwzFBv2G6Yj0aISF0+tH3Eh4IszXM4akFd+J0HR30b54D6vzvYtOVFQ6P7S
PE4xUmO9o5/Pdtn4bI/vNfNGzFIEPv4OubvXzRRkEoCB4VUbs/DNMH7cuedZ49C7QjFFRKod8ALt
Eu0MHHYyb85yX9N9ApUC4UHLekJ9yHiiEn+OboS3snUHUOaZ1a+DFqdheiV7UnCdyKvo2TIbY4lg
l4Hu/uirrKIH9KOdMl6kgzAESTfEMOj1MWYPTzrBMP+BKEcxR6LTon0P7nWa7Be5jueaXjXCiaTc
2uLCQr7H40ChmhrakzomT4bF6wOL7Tm9Rg3KIScHvby+zKQu21p0FuvZTRGH1yME++wSy+ymtc5u
FMNFzO3dKDw5ZEfBYY2EArk4IfLEyTK6pPEP6yvAcuKK4vmuoklDfu67tt0fsQNPHUR1JL1ZIKko
RcVYB3VZExjE3O1UfSACuSOSdr73LtjDQkb3tCzfFp1JmBAKKMw/fRFVFDku0uOYYpuyG7FWC3aW
nzeLYHmSsjcgsBoFiGacjBZ72FgpH5p1yi/SpKKZdBWle6Y3e4BKv3pj2KGLEdn6i78HnbIO0HVM
aZuIxbLT+W/jlMQCD4/1AIckS177BQ36ouEGqJbP2ORSJ8cQeDzxdhw8iMg5ceRn0bOa4SykitWb
o2R+yZh/K3+s8oxNR1OM1yxt9AOYMIXnflxD1k4BAz5xJn/MCoyFAPl6adjxpP9GkXNoiuwVY6iA
1p1wl+jYiPTy2dLjx1j5bTP5ivKjSYxz1QwP/fAhjPJxGIjSqleC3phMqqPU92RGPWqAxwhCVffU
iUBtkkoJB5SDnrlmBi0P29a+ck9NaTFcjDTWyxYRW2ZE+5naHPMSgDjxlGgYR4giMnmMxt4N7BGb
XRZ1mVe61MLw26Qzw/zLf6YSRLPFJ8GSbPhNsBJtRuQuwQcFWpaFrsN4pMtfC4OKqcdO38sJHRqy
nFXa//KkMZB9IzIfiph96QSUAeYLobCal+Mp8eoCn+xakJPWMEGVFRrnhBLJtKlgNbc19ypq59j0
1da925N7ZImw0FuXx9G0yQpMEgzRHRZHlkf0ictCp9WWVOPjadCzd82uOa/R/e0ygpTR6LM20EsY
54BJX8TGYCGrlSxGo72u7p/GED9lj34duq/hBW2eXVyDubfCYg7qACPQClCYGRmfWi7+FVXF6Iqx
O0ub5nNNTa4QLJfsdmteL304yGZ8Mkww90NkMsxl6apsuL2tXjP0bwGKrMxMkGDLfwIOLFxuACa0
jHl2lRCBTrgbMUrMqp0OKX2Sv2HHe00JVJhQy4JLsBEjzStZxAnwvgW/jaxdpn119+bkWNjqmhuD
YWnTl8lJWh33ucLjPDlvk0O34La8ZnIQfyYnOUaG+q2mVBNoISVEqmPeT7RBgihxFjxhVSirnwCl
29mW9ho/WmCyd9WcU2vgl490JrYJeEqM8OrZEUoJKm1twqifX0QeMRsul79FixBM9Pkpc0iozjV7
8YGd/80LrQrtWSIU65JwHJcmbOuCmmBgRlA5ivBY2r9GU+tQL0Z0MtqH7QjHV1nAhJodLP18KYde
h2pTVOE0zRex/ez23H6uJaD3NuMurjuaD665fCzxh4vnmeCA2OWyr9F06lOW+kMvfT2xdRKMll/y
FDBQ5AU3M1tla6owS9gzawU+rAilgsL+ATnXo4X5ED5T+dkpr3oNPkxmv/DLj1oiaexqWaJY4mTX
yPpM4gJ25JjtuyWGHEaZ3GY3s9QBy8QW5uKVHXpX84yBOgI13pAoPj46xXKbR4ZMOfHFExd3WtjO
wXjS0uJNqaxbUbgJnmZGNNHCtzS2sMfc7GjFgGt6bfnGOLmfcLvzk6lXMcaMUpb8anfzL7JnsObw
D7uhu4s1O7c2oF+4RTKslPLDShkUsNKPFusNjqGZopLIZ0r9JuckSTY6WY660OAt3FljUfqJzrTY
tmFgDY9RgZ0oSbY5kJ2CMadCKpeFgBDlkTC6jyibcfKvpGapNZW1+1BHakQ9hiZ2nHmErBY62lSk
l8rJme8ACgKBP0Be62qi0CksEqSyvoTkkzekmLEZSkTyAfCdU1uDpqM27euKXrpXnZ0658+KsdS0
9gx2kRHztguHU7VYiafnDtQRi0I0YBw7kRXdi+YUL9VbV5Pi5jCmGUwyExIuN9NChbowOCIb5OpY
LDQMLQWtXTN5F1mgSiAQOjI9H67is+Iqnz3FK+JeNaIkgOJCCqWDcDU33+q2v02G9ifphy9hl6cM
k6+YqYdKc4uM8AzHzC5AHQ+T8d4KJsBtgvNVCugcs5PtN4I/Ijm/matPqALgHWgWpqx7bCsmVLns
Abg1r0ku/n45akVgwMKWSvtTJdDg3By6Ztbk73NOyw/nwK9GkzRJCrUCjC92L5ptq5Z7DIjiQKgH
Amdfk7DKUUGlalVcprT/4ApZSeKov8vRfY11qZwGfDF9VPD7xDcG4oxXRmXbbIrYYfmeHDF7OzCI
CSNwx+pCxpcduMvnoNt1IAyGuEK0h2EielY4CDxXxTdqLT/OlvtdkfN3YHlbp2Rf1FP7s0RTz8k9
0kNnz+whn6Yl/rHzGFdwwXxP6gx2J/TOa29bu8pYf8pkxEdbt0iii+GomfFbq+W4+ceIaZCJFR24
77UBW+GV4y3nwthAImwJV+6AxRFY+pufeYqObY3wSZfMscp4vNplN+wrXh/S39qjjVW3TVv5qFWb
hln3dZ2/VBi6so9hXSKJgEHKti/ulh4KqnZI6ZPK1qH5WGHHD/Z8GKOEbAnCQncTKJQd79dikiwU
qXTyqGorhZglY9+3zXscr/+QVOgsWFhYoKty8HguMpeeBM6EMphPX0P5U/RsPWTxjHqGEUmOoAlg
0Vc5myZokImx3hK2ooaF1dNusHS/FKr9dxIAjRt+EumNNutAFeAKfAuBa8oG19cnRnYoRaT7ljO/
uDFrqb7Rv6dES3bQzb8k4qKgqxlUd8sUOCu4+a5jltuVESt0Trc5Sq2gqZaR9Un1BnXaOOiifTEl
ss1Zqa9ACLkn5Y9a5WPANT95aAbfzdY8Ex7NqkTLYMdr/XAuYThIrrSDqFr8ElMFNAvJ4FavsbcB
/Z6tQHw2ULZUotfBOdex8xvFxX2V88VuHUQnAOA8GCS+knR4J8yWPI5hW/T2qzcm9t5k0lyweDFE
/FlUf0sLyfBcHmP5mnR1clSknAO9aFAGKm92zsxSxT/LVcu1jf8Ko5tuOXtCqYQH9DcbGP3F86F2
oXMCTyCZfJrQlVQs53DExfvi2xys0p/S6hCnqQIYsfN11fhy6Ht1RUsBu/HuGvmmk4qdiRXKFMZT
1eAX+3A1CYp2jv82G/Ddig2VBSL65IphHxGA5+UiHC3215xqyejdx8gZHm031tiFfJhLoQUsRuks
zejdaayr7FXmFRnJYu6rUzFubfv+Wzy5w0Ank3ZvayLAtSw3MuKZkepAzWadnbmakZJ+MITgiZz7
P4Tr8F1EMCAz1n+d1MaDLWSwNMybjPYVpO+lras/eWrfJiu5IE36K5U+mEjVKKpzXzGNlSaTkliM
b/1QpyHqg90cyw/DoZpcc733CuujESN6HpamBMlAV6dDnxN8r2Lk6layGE4pFtvYBFZkJ9LybD6u
jlcva6cSFSK5QhVBrgZmOCrhjPcdemyT/JnWDw30VdBFiL3QkifVudZLGFgqCz5bsP/v1Y6i1zhK
sV3xtVrAmCAgAT2lR2IrfgEq17zqAPHEeMSVdX1Z2xlAvgvLpqF5zuDZgLkLRKoPLGkbnHXEwIyG
BjUjX/bqYDwPy7gvV4z4HdhyPnj5vMzda1Pap0SnZetNlkWl3oVkrhk4XIkVUQNTad5BQ3k60ioe
CDJitXiB80TadQPCRqgsV1rpnKUsIhYtS6DUDIOamQ56mmgm3BSG7WzsDa3yxyzLriN85clI2qBU
WMMIYzmNytBenAmck20rkb+aFiZNBDI9N4PftfNPL+1ojwyYjMXIZUtTNt1ZbOBetE1Eh5FjYpVd
dYpsoEWVTiZXW3ytY+P6BtCEXImOqjWKUNUqhull26LN47OGLaHszUS052VWunBtowuIFnnDx0Bb
YYC9c0QynKF6xTX92Zyd1VnCqbPtc95Xd7PGMKR0TWAu0lOVqTpYU7H14Q+dBuiYb+8L4WHjoWGd
D8kAk82YlN7rrLoJaWvDasrtCx5/JsDo4M0hqx4mpnSOW17zFH+OW6UIsqyJmUot9vB+L4pM4pMc
WLU51g8C7Jg4h3Y6ZAuBkBpdSCLc7CCIs2NQsYK2BVs9xxTcCUe61xhg2Mu5O4yGdL14NsFjDAza
dALg7olLr5UlqXpCkjYUr3EzEKE5Z7R2Yi0OljOCJs6SA2B1LszGvMPgmg7IjnHYjgbAnEp5MOLF
DR2XsUSR0v/AaQEJpYqDaqDrrHVkU9maF8iJMfW49i0y2PCzCN/b+bTcmu35lhxLbY1NifNaBt1I
qahGGc2Wbuz/81dUs9uGImUdSfNohGWO48hcGb9m8BQ2bHrXVfO+6LTPqdHza9PJ3z4ivbWilo0n
rqVMlGOoYXKi5q1hT62bwUuSVtxth5VubUBA/iQbHdRkahuMageqrJxP+ULETGW3R85KebYG148H
kMAV2G+/sRtKncLOD9bofMmIZI9xzghsB6Epp7jz6iwV3qrZPTfzNF5sfTzEVkV/opRMBCf5gDJb
ZyjT10djzL+ckvFtrkERUcmcUkm5U1T4s3UdXWOxsorM4VnqdYYKg7AmE4wp8KHkOGVTcay3fmzc
JLhLD8Mskp/Khr7GjFGhT1yoR/QIvNAEhGWCwL1BMsijxkglmqoKlMVBwAth1q9m1mhWatovgvFB
abtkH5n9VzfgEJ6ivTUo1pdlMI6odPPLQI5QtmjG4A5NNwdL97mJIe7EzPlGLTfPY9GhWAPiGtaM
l4pyYYvsUpTajHhHvsKh6Ah1mFaH/y01XpZZHZ/Taj6g06dqBb/EqyN/bUzgbWf/6ijSD2Z/UEty
Ooys/7YU990tmRMWugMS3zReRmn8TMho8wmOpqnaZzHHJ85IE1l1euJDRF8ga2cnnemlrUg5QYB1
GxAJqHGGnqSfPlq5VIFup7DqTRuCK2ktObUKWqN617X5ZYzyZafNrPNMY/21HBhGUI9y5o0UTvVQ
/ybYrZCM0obG3dFMlXezM8mwQUkIUs8J1p7vV4Ka8SId/f/oDoe+JQ4MOpJB7e8ZVn1yLWriNmcg
BuIAgKx5amBw7IsploeU0j2xbLDlfMPRuk63zESfZNvtT5fw/0GzZM6RzRT4WAcxVYPa0DW18rvK
DO2cnbbKCCTu9JOrMGmOpw2CEdlnGuR2txpn20zJ/y1L6PQuG5JsxowfafBg9A5yrL2y5dVTfKIL
UuEeFvbK1tpy6/HmxDMrFBarrcmj5UbMNirsOgt+pC4qDgOONHXALwrywC8UNgRkVj2uCsozuPTv
FrMKSi3r4ABZ0BJubou9GCHO0SG1voS6fWh1Aw82ji5qOfyzUrU4QjeXwByUaKFZibqbO0XLjYhL
4o8iFZe8zdx0KQjithgeIlwhCrCmTmPY7yB+ifLhUkgZygGsn4tikigJeZBKc4ydXoSmYvP0IT3L
KzTdeMiOPaM9m/Xg6mwWsC3bCgPXGlilo+/WyIFuSntCCPoaipgUx3QymWDgEw16uUrWhsUusub1
VMX/hi4u37jM9hoxZju7sjbtoVodBH2qXtTiUCTsI22A/lVm8cza09OozS9VusZPrjM+8aVRCWt6
zAKve+fej18GpuSRTZMx+JUbR3v8AjDFtqzBYmY36iTzyi5DJalNjYp903FI9GqKF2wkZYG86D6t
Hu0G52qOwFOxhw8XtAnL9ZjoQZMtnowUMsTN7n1KmJfniBxp4xrTX7O+DbKJeUHUwk20GyRwGAeo
DcHEsEwgZArEpYaEZCTQKrVh0AEk+EoGHlN1bKJdYZhEkpCRsPa0GqoRSJ1i0qldlATanigrC7kI
t0SUUjiIlgcjBQc02tM9I6NnV9nqvZE06n06n5WmI5IHQV1VzB2hbDBMsQsdukjs+nohJbAu760d
mYwfEa+KZX63S23ZszpQX5VRtTaCWYoisV33loG7eGULAI0eu4eCGJicne6Ixw7ZhYvpBf13FP5/
Q9j/jSFM13BJ/Z8NYf/+t+zl//yRf1//ZfuymM1ajmM4QsVe/z8NYcZ/M/D8W67r6qolTDxk/8MP
hlXMtl0NpxZ2McOy+Qb+K3zZFP/NBALhbMZz08DHZfy/GP5h9ro4vv6n5x9HGMA6XSN4GSO7azvu
ZnX/X/AS7iwQ7sPYYO7GtDjSTE5CLQqzBXkNg2EvKRZujBGTiZKN6Jc6E/g3r9WtVXKmoT1NaInA
LiXwgpy87jlro+hQuDnV6NWeIGuYPZadttO8VBdoiexhbyfVV0syC0yR4uiSL+dVoBb3c4qDexgx
mw6KcmAWxOlQspfoqhq8xaaTnGm2lTHxh0Qs5yrNL1ZfP5YRcTf2oGXeaCB3rhKka7h/TRRWANKY
nE47q6SC6oBqzsKWxwp5ZF453J1b5AJ2B6KzlPlm2dhsUhKAUo0SnuEh02kc0FWUmidbbBu3QQ8i
0mfthhWQaTO3HcdqhUKEFK+vvlxh0Cmo2nvSMfTLzCKIx/6A0eLf1OAamoXFaswdQiBT1E4jEwej
gMozQWKWEwQV+rcAkxuzYQN4ikHWBMsmch/h3bDjyI6J3jEMhyay05ogITl258S2xvcvP7oxuq7N
AJpIJUBv2E4U1G0PrtveFdzC3lwtdErrrW1qgwyAnuE79BOKv+zg2kBDophmjomzN+UITyHG44QD
3hjqjVXDyR4I8t1GS/PEGEHdMmAYEe4sASy1rBw8fzEFx2QJ/jzNEPThLjAoZANrFh8yw07PDHcn
ZwIRxvYP5zpUzUa+zE7K1H0LKZgm5R+JXu9KX/2rpgQwYNQ7vkDspW/bsam2mDxj2mgJ9J6AStGP
8WNq3HiACsgg6RqkbDOYsaYe6eMEUhHo0p0CMd+uCwOERcR8oyK1pcIxyI8IA0C2qHY2h3rTj3XY
GG+agCgzZuQ0LDHf8tK+o1RrRlxMqmWgetlM9YxBYUpmxAi3bLkdlufmQC8lqxo9u+Amn7o/kJxd
TWCmmrH1ZHTIgdY7D7bG57fgREY2pfOiRB9IhFHvZTO+6sLueKWwbEhTXSHtvFclgqMU34fr4HQD
naPmCBs17E45JOmi71yeCva6buNcIx2t1zbEqepV3KthmcJyqNnGAZnNOqZPZPeFCr+ZesHmad1L
PUbBIwhTxUWUNjyLBcuGFQSVAQO/YEs4aDMxBAv3f2S84V24DerE6LvcRo2zhcQNgtFAzB2oaf0N
9C/KloqkX9aWpwibGFVZycZJCaA3wUOSPFpO+ZrKhT6D321fb50IsuMm7uuDjhDA67NO9WZ0cnrF
SaKxz9t3ggQBhQded6o/zghSqlmRzSUdjg7T4NFtSsOLJqymPVGoWbkSXUMgPIC/usEs14S2rv20
C34K3VUbUumA+a8OOluxVx327WxkMNuhz5rgJTl8WS/XRl6UMn8hg1Ce5hzQ/5itCGJG5ZSmK/PF
dADN72p6AOk1iIUGUd+5xiMOSWY+aBx0nkezRe3f2Bm9FFHdEVN7IRkPF+AyUe1MHPJ7ZpUHMHUD
qgnewWEZeoZTabBkvLV4JPmxW9xhC5GwzrSpJi3nqVFyxMtFwummqWc1sT7MBF7DUhFpDLs8nXCg
DFEtgdcvKiZLjBoomZkExJ1j8z7zwYBaABlNfZhESIeadiUItS/tbZN4xJnC6UpEpyjQezTZDMph
gTSYk5FOaBzbL6f8S63f+SYo+70E6ueUcNqLtjF2hoMBLDYYVS8dhpeMp7uzqWC7mmOGWcaTHafv
ff0gHL3a507306/KR51mb6ONRi4qlTOUQfUeV+xuad0PuA5+Mnd9qWP3+J+jEoQKxbfGz2Z2F1KX
aETAxjnjMyuvOEi1hLEOqP8sdwkYd74H9rx7k7CXyVrSQxy94xBmNw/lsEnGFgUYonuitTvxyS6D
DCzHY3Zjcrml38bY/Y0dA+cFJBL04KyGEepEJ4liV9eKp2E1mAvarFKwsvAmqwh4zBnGF5OMx1ZT
906HGI5PgjeVtEtwyWjBpXuG9UkGNkZmE0pinOV/3W3r2q+k6LatYJqB+EU1p71V/RA0y4BOHy+K
EnGKucDgqKG32Le27lBc62Z1nJrmD+vlkRQlgsbyET1XwZ03DYDo0oQXsFUjuIj93jQmIkkb9e/2
NfTlHnfm0dVqyPVqD7OvV+BcKExTkjTfS6OC1mY1T6IcsnsSL8TaDTNMEFd7tLV2DxWRwCiN8ZlO
twgVPX7BA1bzspv8KBr8vy5CDrno9UteGsRsSd3Dn7VTmirfRsN7GROuwKWGaRWWkZ+rZKg2uUmk
hsMyNjcfE+xPA6L4oVZ5M4ubk5I+VielvMgIFTJMb5vggHraZoqE45WTnu7XFCVTtipPvKVsF9vr
oHVPazultEu8+1F/aTRi6vtx/WQI0Pgkrv5RGutcQyTBAYPMr6rPMh8t1lLM9YlsFUiujWeT08Cf
yaajZ/rvzJ3ZbuRImqVfZV6ACRp3Ao258N1du8K1RN4QCoXEncbFjKTx6ftj1swgqzHd6JqrARqF
TmRkRMidtOU/53yHcEQfkYKn00Lv8NJyods6nvyoCkj7zFU4hDMSRguiRarJ04c0Kzjit+m9qaZT
INx+M5cGL13xjtjOYCRjg5jre+FSsRRCht7qaKl2aRXehzYk6FZnjKkkRHJJznBPSIkOtaShEoW0
886mXNXYNaMT6MQiBRFBh0tg0E4SrATaW3vMjLlr2qoDqcbZZC2ymkbSOw4BDielR96EGPC1utEF
msycmFtdp9uK4liv8ODMVKz1XUSdBNIX5MMBQzqkI5TpHp0XFsBP5RI8sYOAfbtiulKnZu8FzYDe
MZGOakG6FEFdP+Zgn+AYyS370r7AvnwKtD5RBkzIIHc/M+JVu1lyX09FdBwd9USqbiPD4SpWMx5z
Heo3AcT6E8+QouKm9wdB4UVKUQE+nnhuYSgX/Va7LSzztqJfmyGOQsmlVAWjReThEHdLCGmKhtc0
x//IJIpOHLmjjSHdwUZhCEBsep23YWEDGu9eQP2PgGpoRxNedTZzT+H7PKDFLMzS/IWiroQRC30V
eUhSK1mKt0kr8dJUPqtfFP/pl9W4nZ0S+6Y7TwfP6x/HFZq8/AVN7hn0zAMUzQLcZD9nA8sheMoZ
gMneQcI+x0FJ9VCU7cua4UjidLsyQJWkfbXnAqmIerhuevKWhExxgxUz8Z6AigwEMgTzPrhiW487
p9OflBdpWt28ltM7l2sVYocOnw1pMKTjq8mW+R65dQSV4lj05UAB8Gxc0SI7uwaFQSwWj5Evt1YC
hWqMTuFQWgx0fUPThSaruM46/RYPuBMtJ/5LvfFqgkZMo1/CCltvXyRshfOFUfqyH/qMo3lOdEyp
bt5atH4uzJt2RV4ETLaaT6mKaDdmCX643BIs8QESHBB1kL5oz8sahQuU9c2lBuUm/uwWkgsmNbeT
XYtdz/SBuTqnNCp9tl7BmbKNoiO18nRjOqm9LWMiqcWEEUYjONX8SpcZNZpcRoqW36VPkZ/CaeHq
TisPvg9SA7MmQgGASe4WxalyYO68GMQUMToYjATG92CMsaYnv6qUDP9UNijwywKn/AclSHqb+f6B
43iNVYblvEIdgAuxNsN33b5I3/2CcyAdd+/Y9ZJjDAiHZfu+ts2dapfnPFTdHfpRknFaggLDocMu
eoIpD2kFisCa8udh16UvqYD7mAmehbWlOVTZafFiziQto7e2IrUVl1D/JTVNUUqWxelj+77nNfCh
eCzecB5G6ga6Mf4u64UpGlHnLlgOBZaCbexeB/yS61SItkTgYm5B5NnpwRyVqvMfSUxwxIutlkT5
WP7pTtRz1RMSFj1QH1Wub1P0+61ZgCKypjz5bvqELsytB2CZzNVBdnyxcbzY+9aZMRRJyYGyuHra
ftU6j5g+e89pET30Ja0tFSwq4XNMBCdGedhqhSdwfZH8fgv3suOSDn/qmHH/JIJ1ee2OufZPdcZL
LfCczlZGlsaYs5hprvHfGDjhe4wniijwfkscPUOd1QfOEqx7JUb30ZYn3XocZVKsW1KSQzF9nN26
M/wfFjk8xB4xiyq5IZJO4i16XobgCE+j2EvIu6jj9V3FEfwxwCutu5D3yeX2S6dDt8VM9tjP8YvW
yx3sujtnZHmrK+xpY5SmhMqgIUxJjzyhAE8NQc1HxZ5gGgFtlaq9rYQtDLuZA4x0599JVmR3qMVk
mJNPhnLRyeEbvq1wo+HcO4wsI6dygInEquNcwMUdgjilk6CTFpkpbVAzbCDQsw0DLML4NUtzqwoI
rLpA1ZuYI9NEQAN7Ma/RWzIPZUJ6rLSms0VTQuNm2BcK3HH9WSeNc8XpATqEfBasuJMGADyWKJmx
7pzTLFiIyrF5zsZGXAShbWIKv02Dda/2rZ02M04BOetdtjAWxTIU3+TdiAEJngD10yXmd+aYuDwA
pan0MgRlf8kdiecSFimlOwJyLNzkCstXDSSCJzc/iQ6qvrQhyc8tSGk5F89xTqt5nxqC8d1wGeP8
PLftLYyRH2GB7cfYzgeQBvwYqqnZLtf9r7kTNhUVc7il4Za+2LhBEwJ+s3EdBRhMzDcU0nXHLKoY
YMzVrZt7P9ICpEZUU1hLaytrW8gl14kXqpgs+1oqDtS6V+fUKfVjOQLY8+0sw6PFbTQ8UsE+3fkm
5NzeCe+mpUuSrrHxzOma7BRqkbOuwMP4lSxCHIF/3Jo0P/Ye73qF9ekmLCG2RNxjhX72NViKyYwv
FmSMc4P6TJIqRnZAMovCi8XQGbNXWkLEAfQ4FGoH3j86WYbOMyZXXOxqm/aXwfxeNJZQitVI63Cw
89oB5sqcfCTgQtCBSIowNe0GsopMPrkIbajFDW9W9nLYJefAppWBnrrDWAkm1qwnNJ7niLkTRgOL
FHbjRZ+TTarc69FTsyeBGLvz3WfbJepCPGyZqHygk5ZBL+APrtAy2TszOdSlPpocbY+6aXSPNtSH
JQX/25cJdw+jgxuRTPu65PDHaKkYtHXbFOlLASloYzuOPM4YPW/Qc/PtX2pdGTlseozJ9iDl9V0K
qtpv8FUgMHH1iqi6oVKOAyfNZwAcNEVmBVd3nzMGofcbJ01ZFPnbzNCmdzZVMTduNX3PGHtoTS/9
GyvjjjXkmMWY+iSHsnqvcdN0smzuu767tCY7YU/bVZnZtyb6qsI6OWQFHWlICJKWE75Un87Sg9U/
QJyoL/ydd53hfGI5hEYd1X/SY/TU0yKnxs8Ii/MMCWCrRZzs4Qh3uKi4ELzrvn+ZemyqYzI9JnDy
2XBgEEgWl7pM9kLa4w585CmGqbNNxWepuQUXymr2bmrFlAzkLz4R6KmpfvfcANnai/U8IvcdsYtp
IohpbH3vWMxjlpIMgx9bu8UnkUCjAeRDtDqLyFLuavss7dI9hbTRDcp6H2pV7sMzDxDAbgKkftbf
aK7gzA1BtDg/hY25bx7D8ihwd5CvJyZmEv8pbVv/2Mb5B1ggSl6d5eBmNItWaQ6NhhPZbUSDSpZw
QqtbOnsdiNTSopOESQkdE1PM2dyDFxQBCzDWku+1T1C26qmdFHIKT3Lo9z76EFdKyBak2U31mAaw
Fy085YcZbGSJcEEgzHgPb2WUvC2QQHY6odYQHPZ8BIHPC86aZZlkPNVtjX3bZLc9OHqwmMh+U35f
luKZ66rP7/nLiXREriA5F5CWZ4fiATFDntn5AK+nNRrl6A/OUfG2TmliqTx5k8eAEibE+rnjUKuH
nXbsGyu3X9vARdniFBgArsFSnxzUOuvMmz9x9rE2oSaUDfJLFr23Hb6azjOsB31yopCDAOCImVFP
9HNZNnjDhgmsz5hpaVO6OOfi0szzqz0Xd6GMyKtnNpD7V2ofHjuLDSQpwOlYwwyBlYOPzU60ybsZ
XT4k8WI78/OSgaOJwFx704MJ6YqKXjLHhrVwprtsOvNpABDvT4OoaE62CJH06XtJ0Afnf6iZdIho
/d16pH5PApgqKtBLGuI1jZo3FuNUGir2q/+LycRz0LvvkSnusUJ/R2RVfNcig8pr7eeU1KY/HLKV
c5k99RW+yiUq38PcsmlvgsIkq/zRHvPoobtZAIFgX1seA6yVWz9pqFAz8s+GBevWr71vLv0+vREU
tsUOwZ6Yuquu1R84bggBKp5aXjj2etZIPudfIgxuAnqBy9j/rcP0AwWMHTDQzzGv0DFLidZHdkHW
yB2OuMsplQAQcw5B5ANM6I68m9xxQ3Vn46vlywmfNAUa+zZL6NeV7nVq1EvWEqjJ0LaiubVxl4L6
HHsFClJqwuCT/O7n8D2y2oeR1f0uThv0tpwEXI5I7ULqHtuvxRkQ51Njncqxw2eObilg3F4ry+fk
7beHsYue/LKNcMwybaXOntwUz/dKbPKPmePQQUFmpFfFB/6VYpcsL8bSzNnD/MfY0faEYzOGzpGM
ONvcVSdbq3op4tSXuUPd9CIGb+hcpyJ+Yaqa7sKGkUqVdIdsJsVi+ZRUWKk5Jlb702jIaAk91ioh
4F2EiGBYKTOa7CixqWXK6cUoc6TG7Bk0sCa5ujiEMVsYpfyTSvjdZzfat3PPDA7D/rGVxVWMfGBr
Sq1zJbwfTC6kn1yfWxnOPsJt7SNmi5+y0r+0YiIGnoRc9HoZtsWyH9Vw5QakyHV6mBvXMVecZycq
QrC6+Iwk47iFy05GPyeGOQ797wpYyA7fHN7ogE9jdic845cwI+9fLW12LCt9gDCF/m7Vj4FTy/so
TnmGeHMGqq+x35VvrQheBr5WIJn0J03lRDrJfWEwWG2XmFt7KMcTBZhbn3DL0dMT6RCsWtqiZK7a
j/BjXR2qa1zsZxxL08iyoACIlYw5ueOR0rHi8YlB+yWlL4w5IIazIijB8BBLCxHhY2uaDssEf4Ll
nMqGn1TUfPpDRnx6/IEVCri0FG/1zDiJNjnmODPCuT8wuMiCisfL4b3OLPe5av1Ty8V6M0U9KTyO
hnk48zPzTuS2MdTpQbPBp7uxAsXURPp/mgXvQDQM5yaqemgT9Ua39rvnVPOenZmbh66BN2DgrTKX
mS/vZ49yxXPcI3ewA9ROuZBpwSFsuB/s0K54NnDTW74m6ha5/pGqLgR3xh/CpXCyADtvazoMKvw+
1OoxHpnTD0bYqD9yOAUGY4vImSF0dvHX4sq00Fq7j+S9rZ2HyQY+MjhkUDjE4ref+cn8lIYBD1+U
nyt7y2OLNQ40cR+crfymKgwh0Kged6lwWHeG3/Eoy1vmuSED2O4NcLjc/OuS7/FL3n/UX8O/rYz4
T9nSo8q07X/+2z/9013+uQ4gv9V/+auusub//uMv+affF9b8/2LR7z7Uxz/9w/4vsfZJf/VQOwdd
/ePvkH7J9Vf+d//l//j670i+woO+/p9Lvrf512emvppBfeX/gR3Kf/cP3Rekp+uIKA59OwiFGwX/
R/eN/wADGsHg9BxuigiwfwOBhn84oet7thcHEcauvwu/4R+Yw0l7BLCxAtv3wn9F+I1XQvnfZV8R
iMC2I5BU/Dmeh4z8T7Ivkk7MsbzDabK2O0BTHG6YbB88YrqxbJ5GnPnYsxVyZesOew+CRu2z0+BL
JK7m4QceZkmBOhDxZR9mwH5MDCBi4mxrtyG5JRaD0iUiUIhuvUPbh0VSlFouBFRU+osz8CnW4z6q
U4yjVNinLh6aOvAfmIFNu5VzXSjsTAs18JHnn9J4caESBJemrt+glBM95G5JzQgeOIxum8Wf7qyO
YBuNwuEp9XdNRaI+pyqSLkCnfCoiWNerad5iNAZgYYye01p+0wp7EGIBSjMOj16Db22uaQUbFosE
YuJNZz1av7qK7FSo4CU44bkt1nnrOtosfRzJEcuDW07HKKq8B8MFCBI9HmAh58f4YlmSCau9Nu6J
iYC5S0JFWvjLY80MO1lNzhYZwE1rnXyLQhgOVHeGWrsqncX2X3+P/+8v3//DW/yfLQj/P77H/n9p
3SAg/huaL6/sX4vCWoKANPu/32DX/kME7grspVsBCK/Pu/0PlK8T/BGICLMEzozIF37wN+tG9Afv
tAhi3/GFF3gRL/ffrBvrWx27XiTWV+5f6moQ/F3+o3fDX9Mkju0EEX+Q7Ubrv/+bd2OZ5rQNOg6Y
Lg57+ltdi1sgIx3oZDWZ9RZAlFt04CZ66DjreMHGa0IYGyoJsUUeXRU7oPyYyIZ9xw13Hl3ia2iw
Tr6oS2DEYUgKBqPxSvJaL2Y2tevZhGkeIuNdkKUJ/bycZ3kjCbkqRGsnfOxd66TCHGs3lLwCae6u
f8cVE5A2WrMUEgCcV4eYx5keRw1yC6OmYZzPVjLQAe6HcBrodO9TACcyjN6sH4ROQXCUITZMz4aK
i78UoRb7hNOiBmQQgvmezrGy5tNcdmdFEjbgSEu6TX15PnlRCzZIIprfKJlriLA9NXF1xx0S9Pc8
/WyBDKXkq4NFXQMVPwVCveYjeovIlpMsEmoyk/t2Me98nuNWWX24Dbv8pcB1B2jhh6VGs5lpcttb
XkRWhTPxnFGPTUxwV/Xwr+inWEvQ4NqT7XisdPrgRIO7c4Gd8v4TXSBXJYvmfcjkT+Y2MNutcZuF
+NKdZeDKYY/vY9srnNlQI1P6Zd04OGQJVBF/7uDfjB4DIufShF9etIdxnu29lACnnk8i6l9rEogb
EmvAxXNv2zhTv8NLdtVtV51a4tsQ74GU1CxDc9P/FknyY7aab9cFjcKy/auL1AeTp9+GRNFeZ+cw
sQVY/hkcrk1xVD+M5S7DMArRADDnZEgIQr0nQMQJlopCWHbIpIx4U8V8qrD6ZsedhGILvDpYOBg2
QdpFdN/Z1K12PmVkPd6bUtAgWdXpcgTfs+DLpH0wuMNmw8V4WOki3CePpTOfdbG458wgMhXC48CK
rHCC+M7fKxmAlgDJ20whnGs7cJwTFNFh4xRLeh+2ZI7i6KRUjQFAkjmIovAx6JjFqqX8ObrLciF8
yJlW9kffgaxANhTz/dIccit6M2b51fhcjJSAlV80M1VbFi8SowXDhkeztZ8R5+s5Nh6U783bIqT3
q7LVS3+bEtBv6wbeQIBuqwv1Ni3zJzMe66Gu2e1qb06Qmxxc/UvVP3uJ/tMr7rtlhlyIUiuZVfF8
xEQ8G3TBzGnCQz5DPI51j7xYv69MhQ5LGdV7FR7CuX6jifht6ft4Z5uu3zV2dqmfOpqJLx5ZORAP
/fLcGnlKI6683mSacz3axb07Ok+MTvdhUj+LaXp1yF1g/3L3i8MuSWWePJQJKixT9pQYnXsr2vG2
7+S3M+kfPsnX3ZITI3QDpnFlMN2GGfiyKYguLhOuQ577F8uPmjPpj5wsy9mavPw+Ui3XOv+aFX29
r5JjJkv6zzCaoMwMCsAcS1QUVuOlrWL9j/9RirtmaPDmJF4foc3H4J7lCz0hrxp0fgJ2QBj3W9ft
i0jzryop62MxMsJbS9TaIo720YQgV9p0jlNswWebVH8q+P0MNLg2DX64ByGrBSejsCTV3k3HhGee
ATVuHaZGuypwH5Y2+BFHaM5GQ4UrmnofMO9aKzHoSSbRNtCYTirpQcbph+UPO8wot4tgxJpV9ofu
UBwtr913v4sBTvgkgdmm3Bf8zJnuc7iYQ+u/Jrr/FQbmVQNt5o9hBhIxUYIaf/aA0iWsHq4Sv8Ax
uRJLtnKy+dJm1QODpkMLvXkrIcvvhEUFBFsTHWw1yDCiCdsELFtVEaJqq4RExsCPBsH2Nowop52J
YcyNZjgPfCWO9QPk3g/cLlviY75YcbJ5xih5xCnh19fMyf90iSspqb4nl96CLCzPoHPFxFmpyT0m
++5yA2X5jjEpyLUIhArxWh3ggiUOi5sLHoQLUs0tPpcihmHSZGqTNqBO8Ujirueq6KnxlmAIZo3d
XNnkb3PrJjUqOdY6/olvY3VDKPyLdcgMklTLxhvTR3oWMcm4aKzAErABMtSFBj7idPbkBBmveB9o
eU0WzGxu7cGilaXazDBr4XxeaSOL41mek7TnP42Kh2rCZ1AsENJGgDeUiZBktAipO6r+nnPnmrin
gMIi+Ohw7Nzkl2djNupH57ZOWTNp/wBOFMNCaDuMvyEoplo/WU5aXC3NoGuqgdZ6A9m4MFkoGFRv
cswsiA2Ofxja8LUdMYYNitEPOYEnAQSVs6hFQZ8FP0vKR/2VTi0n9WoifqSxI/pjCDwiJ0FmHPXT
Gjndj10JccP/JB7S7SRFNrhIiDNjBsC6rHZtN1/bFgxnPfVMq8L2mLnuuxH+kx4IjGKieFK6fwkI
ysr1tJCoB5x9FyvHNBR5VMSPrBKbNrPPyuXfexOvYOT3O5XFb1TIWUo9TvzAvJvjrWfsz67sTwE/
/Ak/ec5VWx503P9KNVXbtApBc9l67keQEskqa/tt6LyfraKafYyfg5oWzTqmM+M3cot1zkf/V9R7
YKKsZMv1HlsYDUB7Nl+vzx59Gigf6vgHS3/9QAJ/S/5i00yc3//iAnctzKHWZabUVBr8TmTBpMvI
oVESkGXhU4Z70neTNzq9w9PcXk1PNgZ4QbLVMb5OA433iKuHRoEZNY0wFmGVyE22Ixj5rvfqWxfd
kwdsupKM8C9kaw/0L7p6yM5BDhc4dcd9toBKsJZHa2zvC4+syXLv97nAHgkLNRjNjNoLxY8o8WE1
9uR4QLepnIp96+H04HZ+How+RVn/pNS6w6bZm+xA+cbclASRhhQZOlf07XlsPXUW06DlTqexwmcb
OMtTGizjvhSuoFiKRp/WrWN2dYdoc38vjBBbsKLbaWAsRWPF1erF1RtGWMdUxzZRe5iV/Uvk1u9+
6WggGh+dQP52+/ySko5EpeAbz/sHa2mfJT13OxikervYx7JrqEOtAtSwklkaX0eRqJNQy8mpsm7r
jNo5+aF1U4w4j/hoh1OTzNuxifadBwAuS8FQuyLgeNt7qFeAA8iogO6J0EOAai/hCwHgEHU1+457
uRzo64GkEKQ/22Tc1XbxBcifM2GEMN1N+jk1OFkpmQcMTAwDnVh4+DFl9xjlFmjQaEpOWAxg1LoH
E+FytWESTYx9g6TjafU5CVpTcX3wB2xOs/BuAeknmyl9YNPr2dJQkcLUeEdaE2AMOAXDvYx+Ttsg
A/T4lJWCzIPyACQTZ68j8UxS29TkMX+7Vr64Ai2YbYCzFTgYa5TtzhTWb9kQ5xzCF22iQ7GK9XX3
K1avqROBuCqQA90hBJTn7XRHBXnhyRfSmRYSXfgdNPbzYhAf5xBLggoPkU9d1JKVktZRnhLu/niZ
HvSLztvr4MufzBfnigOPP7c/piZ/SDrnp+Ql2eIb+lqaSxYohEuN5bKI899+OGcnWcWKgy4vSFfQ
eZQW5r2FQHIu5Cdl8tVNL+IKP5EctqQ+b6sa1kbLIQYSx2WS5obK93hfugK3a5odvNG3N4ONHdAK
qfrs211hY3+YBfmMNnnTDjycNkejJxDHlJqKJyTj8QgkLlr3pECa7cj9YCm1wIXFaDRu9LFIg4t2
qeQcQe24hpl9UaDXX20PiywJYjKUM3ynxEd49Qwu54i4KXyMmwiKLk7R4si0BySAjUCIH8Vmlkda
JJ3wc+vkk5xgfWPc0OVPJZs/zdm7lxc/jPZ2RceiYAibHHqn4EssJbs7wV9KoMpDALguGYJbP8VX
Otv2Jyn5qW/kdsZfTr5+eiu4pbHeeqDCp+5cBz2B+QijpFU+hLF79otu7a+eXy31ImhM2qbFeNdT
DoCivvpviuJgkQ08AwF6VjPHlk2OuYSACQNGqirw9re72jGfubcWuQT2YepESaSZz3tK+M66Gutt
E4dnm/wAq5S5Zm61rDz02wkvMfioAE1wbB6RrmgI0fMF587Zaxss9GGHptgEeBJascmIXq8ZIPIy
+F85NtPaNZbfOn70YvPL8LzLpbqClsLIEEKQTyv5ajsAMkOrsHZQXWidbcJtPxRkZar2WjDT2gGw
AY0V9UTYNSJot+IavQfXNc1WNTM1LO6PZmBzKJcUxlPRnmdoMFOq76xUq/0ygRHrS6x3OmsOkNby
nDYs2XPaGZf4Y7Tfi9KUG9VTJ2bqHIhpi1VK4aSzfG56DlHuEdjQFNA1HVXr44B7Vk1462pibH6h
8LkO2C4E5195+9evEP30ZYMebaej73XPS2Re8aTABXTezfrbLG5LZgrp1HddjO2uTsHqpeKou7k/
ACJLvFXcK0IGeNjFd7750jFfZ9zClWM0QFMgflMLAst2yMobQCGafjpxlzo0KbO3ujtKtAIGZ+VD
bDUtZXhQHFoT+BCVWAVd+OCT8MFLcHHHof05RuIZE322m/hC8f1xXocX1lIWwqUCTzhTQKw1C2kx
CYGgUrDXlBxfDM5zKOT9nQpdTsyN9nlEK2DWBgCWunjRrDdLfxhK4+0cTmybOFtgA48Q21Y92q3T
D9uQio+JSNVS0hvJ/4uRlENQ4tlM4D3MNcW7iWnbsl3Qlyqt2Cr5UUTa3QbFN50FX5FPxFxNyDQ1
9s4yu6ogfJr96WQmfQ4JL8dV8nt2rqEZ7su++WhARiCykEUcGXCWjGnptsAtKNsjhzSHYycrNCrl
Qz1v7A4BAZvMW+VZ217n/qGDNMM5zaTnThVfDCRYXORrwnAHcCe3HTiNGOCRJfufXEahR0zVsyRx
W3pWDzHu6Cw9r102eocBgQQD88sciS+TzQFwvwJZSiqAs/KzDJ2dhviaUEI5eCvWZuzf6RBoYKXW
V8u26l0Vxkdsi5xQSuvaquWFZCOM/PanwM9V53ZyajEwn6MxOMoIRBowGvwaFfXanBgiCz6fVo9d
0UxgWPTvmko0Qg3ZNeMJIBa6oUWBB87jy5hkGW9Fkm573xZYs2wuNaxRHZ3e6EKsdXNWM5JVHr80
qS5zcu1YyIFNlRkBx+QQlcmnF5G7MEtKOHIdBYfpobiSz6wPbI7WnlVpFxT9O83nt7SnOuyn4gkh
5qcMwfNQz6ZschyywCwOa8QGKwDCq1gLYJjY46RJXl2l3A1QOPTZuXusiedtp5EC+iq7sWrSmLBn
aqwV5Y5WzCK0M4bULoQdrkxOC/bcveHC3lLWVnwnS/ajkOM+L/F8Oza1CG2Jo3jVnETzDMKGe+ty
1ryfVqIfLJPdcTveLOldZr0lk7Uj0H1pQEoi9yCymztGYbfxREo2GRh1+7a6ZqNoEcTvsj4DJxZ3
D97KJSoAWuQa73eEV86qCO3bDZOeIVQboAL1PhL5BRDV4iCwY8R5cge00pFYxSElRzsPN5iRA8bh
vNKc+b80puhGcM6QIj1UOLS3ReRy/r+q1cE4rbJ227ov5XTxSoOTZarrXT/8YFLjH0TF5zglMy5H
BlmbnJHUljDyZwo11Hj32hesfH31WNbeexFPcmOm3tsXfJj0bv3OsARfANpBACh+BEtp720iXiAd
7ENLh+zGGCjnPsxcCmznvbRbhvBwL4aleVWFS5uEh9cKWMsGBBUCbFjrXdfG+5GOLhp0RhiGa24K
reaRgz5o4TGkuQC6J85v56yG4I4unO95NBhxe3Pn9vM3SCeC9gBUShMg9PfxdyM+6V36iF37ow2W
T9EWdCGp8orN9pQuwF9DGyiXJHpfavo+YpPetsSpobe5+1D6n01HZt3KzYsh3R6UKNyO/ahqqDwc
ENN2rDdTHft8hmATyW8chyT4zBNOp4YbtF6AREg5OTu8TTveINiL6bOePKSJ+r3AKnAUrA15coP3
7AYwxWvm0xzZddgFZeQd6QtEXYy4+9Z++LQSZ2DG8Viq/slbWS1o2aY3yV4ZAH+9I2jidNLv2sEF
s3BHKQszILvDRk3L9Mn2g/gcSIpa+/iiSvGbYuqrqJiZptX0ns/dgy9ddzOW4jVgp98EmlLDuhy/
S6okyjp4mWz9g4B7djBMNg9M8d4ZPOGKMst4DmuKt9apQlzjZk2d8KHBz6CnbM/cBIlpxkOczDyK
3N/5karmPfcIHjCQLjeySw7h6le1e/zdc+zwCCnrYRQcs0gsnGv8XhhpEW5KapiIEgosaUSc5Wp+
6jtOvn0NeJ76S+y+znFwV3emIz+8OYBK43FlGeKJyAvhmakMZvZWeAJ+RE7YbSQllPazboEKKV5W
zHj6nPOxxjiCD/56Ip57lmSKH5+7kN0fcEepirsI8eBS+s4T/RX0sBVlAyeKBIQZJHjxGu6smz4C
cJrPtsP0jEH6apeFcBO23blY/IcxZaxSdOToa66bETcxsmv071QTXMwyeQCK8JOS4GxjpMyPlVie
pxXyP2v7qeeH35vapiokTN+7xI72BVPI/dnFvy+Zi5+FTE6pTd4KjhpmaEmGekGYZWzjNjfExJg9
NfRULmRizgzfyg3OTpf5bn6kmZNzkzX9DAISZEEW3K49ZLdeb5Zt29ErUHmGM/WcMxWZvaM1sCfU
XQZ/zeMmoG2mx01OiCFpWWR8K2TZTtv+mAKzoouvxIxs7gDHakx1D9C2wvWbibaTEre9ZYoz6MtH
J1bTJecF6lpj3SWdOhc18ZkIaZOxYuPsQMgMistB3XX3Mm7uZQTdbYrZWERsPWiRXVtTjbsBFktW
V88W4X2LXUuAZ9sNKSU+ZWYDluLzqFrcBkNd0kUVV9GxH/JDZ5npnHtqn7dYksVMGcOk1+1B1E+k
TMXRxBPHX/neB6tB4Bo3UPlGsneoNxY3H/g6TKngn/Anlx0bhJlAfDQSWpMePll78cJnMVgmJs1T
3z7nQj6PvnNjj8s7yxGemsZ+vY260mEz9fOTJzhMZVmNzGNHzcFZRw/YWC0sxeyOtvc5enZz1j1G
JqKChDVwPImiwgWCNWfQBAvKcDa3BiDVmDQ/RtwRbA9wyGWNykqOJD8jYF1EncGX94d91CVbDlGd
hz4kLXptPJdFP0MaTm0Hcz3U49KCbtLznDdQNQaJUSgdOWpa1vihM7JhdvqTdt923wIDZYiDWyIg
apC44VHTHhm0cXpTAwqcWotxvot3q/LcepsGwWMvk1sgXR4nGGqaEH5vZucpbuB84qJOd2yZzAoZ
h5e5yi+ldW4dQOkBOCutbIfm1/jLzXEeam0VlFqEEBuY21o6cw69qml0zE81FkLWFH89hNBlPeUx
VwnivH5k7idXc2gz0blpGfwM4XxcZu+x1SzSbmwubo6szq1x7+At3MYEgViHOYfatRvCuDr8lbQB
MGEBN6IVtiG957sUoOnusViOZWjC3eCy0vuQWSIrqGknxkKdezjLFo/7ofKgj9shQrXQs3uy0wjg
REcMtoIVDaaucR6Ecb79lG+JfiEuBXMIqbpp7nj+EW8a/WUL8IoV6KYDZwP4g1mIZXdX5bQ7cwcg
KYw45bTuv5N0HsuNY0kU/SJEwJstARL0ViRFbRCiVIL3Hl8/Bz0Rs5jumVKJ4MPLzJvXODyNQ4zA
irgsfQmnIbblOdIToYKN1txpfRP10/x99ymmGWNbP0YdkKwNxbOYEwaCg9iKTSqd4tw9WszgRfip
aGWC+Kr410zKz8D59uKSFYn3ncrqnZjL6xiRRwllJk8p6gDPhMdM+naSUBuja8Or4SwYDJOkY302
qfKoMxOpWRPh+pAHkOmn4hZg64jD7UTGQvo9BD95dSsnR2tOpvhGJhphj0cosYp6rwCHMV+WfPMh
AYne2Zc/9Hir+G7c7Xs8kUBKjV2LAz5hiuURF9hu2+u3jAhRJlaCCbSbIl2NYG+wGtD9Sy+7/Fne
go6tkqRdCYAeESpZ7TPI7xKPGUNDaXYEnVSbaEybTQmTLLamA7svco6Ft1Vec/0A10/JL5kxLtgu
AIi8zEAmfZokkofY6wfPq21QpaXi3Sdvg2cdijqQBu+YIR4BBO1vY3ZMyq+OdjwdfzIVqvf0qfQf
mXozUYSpd2/689SHZnyGFZTAYG2hoOtZ5ulXAaOpCWauTbj2ZCHB33n4aFdhAwd+j6FN6e1wlPbS
nVV9VupVhISm48Y7FdYK4SAkWFhqG7FhFnsGfbmylH9FfI+gYBKV0ID3FGdR38n44uUPQ/o35wzi
RIyPyXGs/9rmnouXCXVI8Repj0zTuUAITpaOTfYV+O/GY9VKA0EYGREjiNJZP2GAvOg50v5LS9+i
9yHLbw8IyFPvsnRVoFPLgJVR6fChO9Q6MVstKSbzQrNDLqkwJfbF5JhpeJdnwPASD5YtAaRmrpMF
HkhAdAh8iy+ptlBp3VMEwEbMW0Y7Pui/mXDPk40GfRuBBZ5nWHeRm0vig9pcy2Y/YlGHcX18MOV7
yHFT9wSqmoKdbeMem6xtpzyb/qBza8cZxJFgY0YrI1wP4VrxN5l65E/G2tYwTpN56kCIAAI6Gzc/
i8iVsCzXflc4RU8oBcBK33/hrcZeu1/U2J9Ps+VLyTJb+NK43UXAf4sIDJ8CrQJfM/stZF/fNSaW
tqbnSABIU0IpAHMymD3kaJ2g7qADXjT6N2wJOlKOdPkaOots0XyBjm8RGMmyEXBLAGy30N8PbJxZ
fiOG8HBctmfTenNsXHLvwZDdaDoH0I4A/+fl2WqSPhv5M6DZOImEFcTnpPryxcAdjH2Zb5pZLoYE
ANUGVLz2FEW7LjyWmHZLH4l/TTVeUuy1hR+rk+CdLrp8HwwXbfjge9ZKltq3tYYsIZI/RdjVOagE
YpqFLF99a1FWNZY9/A9bLz5lF18DoMA8dErfvCJStEvLm1QQrHobxL80+ZPk35h1nhF9VSMoG2BD
ovyJbCbJORiVy9h/D2VBieWZUNBDQNiUWiyFdwqnRLLO+DbxPQ7Y5sQTVu/QK3T9a+zPJoA6Fgtk
RnHxyePfQC8tJoGjMq/IV+rbAtFExg4b16wFt5ljZQjilcCFucL8M9OiQQOlu+Gk5gcsejKZljxG
9sQOj0LEgM/YxmCJU/Qgto6+I1g0I0e+/wefZImZuAljORq8LdGMaBBwK4MuxSkv+JLm97Lmzmn4
Z3yg7QDxlYz7EexNCF5s3n7JOzaqu1H+aeanKT7z+pCUjwJTNekjyo7+8FS974pnEYBQD9az6OXZ
ehDmPD/YCZF5+LlIAO6F4w5Yh4zhLbzqqlpkGlZ7FrK8uzEL1aMZAkUVIxprmXk9w7p+wjSiSjGO
YK7VO7jdHaf4u2++2cEvwbYWtATqdTQw6gPtLgKVXQ9+/BmaCVYFlSsKOt+/ZX6Uyg6/t0UwPU00
71DKCd+zYzaRNFsLA8Gtkn6HzV/CTiRBPiyX7w7xJSiwhgRmvntMvA5EA6X+YLkBcvdyRI66jJle
PFSmCr9rxuU+Rj27TdpclKpSgPMFnplM3Oiy/5XwQVgv58pydrbgdUOdnsPmtnKWG5Rmv0nXWk2G
Cm+TSpck6AWpigy3qLlpLzj4JRSdgk4G3RNTY4ARSI7WsUSDlPD4Snzg6IX0bD0GkBRGNA4e+Qch
TUEnLFtMTeMo3YSkIzRG58wRsiTTE4djkYUpivdRHmc3YY7+tMjZ96uY5nfCHL5UoLJ/xlDzA5X3
HLSBZdFSVytbp6p6ebVETMW4AqJLZAT4hBPnL3gld5VQYLMr7dxfagLKM35gxcwjiBQIwSguaUOC
U4p7u4WxhIlvea4hXwp6mE4vX+MlNsZlgwlaDgiRxA/Ydu10Feqv2ERK6lOK8ILyYRYbt56+S4cu
P/9ycs3pHVBSMX+zA0zbXyvcGcZejE699qXwHufdL+G5NpManlHRcqJjGtVmNU6vUd1habIqlQ0Z
vmvQPIfD78fSoinapTVhJWO9FBUlIUNPR6EVuUALtPwDHnx9/YYwrmMhh0GQnZLGbPnQnHA1kxR6
L67HJEoghNf8f3QnLMiIwcQbifiqN3FjA6HpQAErLNZ041jzRAaLeJHRNpNPBRIHb8r8eJvRX+JE
t25aA74P0CyNcd5RThBaC/LBH85qdYvpXiNaKeu3al8mKg0U1JiI8GZ1BvtQ+EExRytObYsjpbEO
7JTfApeJ0YCG/RbV7zrdBwXnR/c5Et5fCr1pZklD7V+0VAfgOdpQYi444CFTTDK7jmWyzS6afTw5
hhU4OKKMWFJXuddeREQWfjhdBEoFKxJAHfjrbPHxo5/b2T2EqlvvD8cYEx0z/ZR7EjeoOAwjgMQP
LdyKtXDQqKlkytoJPop9CZEkAYzEXl/1LbxXCqID+0Ora+fWivgkKbb8eUwNmt85edUYmtsUAGAy
7DdNd/ALw3y13eYQIEQf14WU9F5I/1hurvMuPAgGhs9tcKwKcSum3trr2K5Kn7X8RqLKRWmuZLVw
rSHceXhMx2G+zXtO0Ti4cAn4rP2SDAr00SjBZCKsi6vfByyVsLuRVnpYuEOabwJtwgAldkcQWn92
hZPVg5liYTLnDlf9b9+OO4EA7J6K3Tb6aoJPJzam3aQ3JvUjljsnE45XbhrE7Kl7f5hco4uvaD0O
ciDscz88E+6m4gXZwxHaqLV31S3JNbT62Mj1cSkX0qEHp0vVaNXU4wqBltOy/tMmA1MbSFZoAdWa
aKps3EuRuRqGGVJDpkaZ0VN4BmF+L7z+2ogJXXuGYjiV7oHYfpaywbY0PWR1TX6HvzNKAyfyxjXR
5rJJf5aS+BJj61jV6k3USITINDdPvrA/eGvT2jLqY1lsapjwUiDspCjfyfDuJRrTRCTV3k+nh6xa
5yQT/4aYrQhDwEEVpLPAWjSR6nWybaryqxKiv1Izj1nvfyS6oxfVtdSNfzWxaanfg4JFaAJREktQ
REq9/E4sUGSuD7wGP2Cp6VAW57u9N19lmjG9fUtAvin0Sknhe96Ucb7Oy7c4Ox92KilPx4Ecg7z7
V0U7r955E6GpK8wzJgvA0txmGPMEl9Ha1AF5m7ewZTviJs01kj8QTEu4Cse3UP0JjTnlolhkuKNo
nxWvy+zUE/hAB6RzEM4A7GMWX+oiZV1ABMixDh9EmhCPgdQQ/9N+FuXbbOFAVQaaBf6hkkmFOkjb
hYQe4wU+42AahcP0tcv+FQsIbSzcU7KFZMy/7nQrAxqpbSaeIuXCbtXWAzdNT+GKfYOOiO7aBX/F
cCl6qhRs6aVImEj9xVvNRXxQFpZjiCv5EFG0pQaQWzla4Vlfgky5fn3kVXInuia1Z1EOoRTOJ0F6
MJoIautoFUx4SwpcDMW/1/JaNT4SLuB0dihS7nK1lQBIY9x33b7FzhBXVfqjvY5nhzZ8FZK4EVeM
I/mfEj/JEm+EJepXaAcTblvlg1q5mC339ZNZHqoFWqrKLmzSP8otKixq+4HbxSQ+0FEQ/qwqmHXS
TwJ0Ahm2c0tybJqNki2RhTtDv4l8mGpOiPfBm+KFE/exAcDDgyIpDgrUTqm7FdYWYz/It0hcMLIO
kKCjAcF1omsc4Rf5Fv4EWY2cb8Sq5kJyCXK6r5jrIrzM5hwtp0IkzGG499NO97B6OeEQT8U40/Gb
+kc1bNPgNcg3tXuUE3PgRyq8Qv3BfFTh8CWuR+te0M5n0qHC4WNhMs6s2ewvhvzKb74KtHMaH2Qo
qdF2WLU2gadmfmzUa1FgwKZOq3o8iTYeJYbDIDIOp7JwO3HXdw/+WKxsRu2UmWcTkV+90sYTxgSi
AxmUF4E+nXCAJXa08ipxOTjZJgz2A1tKsr+V7Ced/gnarexXiX0fIWH9C7xHLV2D8I9mvbdcJMNx
Q6zdtaWXuvvqb0/gm3WnDyei7KVLR113heGDy1g0L4YjcO5/C4dATOMYbZoVYXdGefD5XWxAt+TG
z7QbCz/7fyH1T8pfOsD4sGocFsUhubHsc3JKdlv8IKcdm3+V4BpIqNSjNmyFaDfh2WYTeaTc2/TQ
tjvRu2T2PUW4hj/dsqm/Csyquk0Rbpv2p6NRM5pr6BGFDhcOW6NIPcjlOra+ef7keMKEvgzSZv4q
3HjVQ1yOPoLRTUhd584wl4krZCttQV/KXt7DmlvNn90KG5vsjF3PwlhwH+GIWhoO/sR4GHuLSv9H
xCR0G59msbWeEkLmrrvUTLnyAB0TSpLADOnqIj7d5V6zWCiv2eMsjOLReMuUPpGghxmkIC6ICKRw
UbI4IpYFI6OnV7spqATM5YVxiStwcPEkJWstnrN7XD3FwYL/Osg4C4H+TdXDqw9D8Mzq7/mkZQNW
+mHggCbQubPgsvm3NCVF+SVXu1DZgI0ttMUvrHIGk89MPU/zN4ZF9anA8SIbL1Z/qv1zILcLQ1gu
Ze/brw6MRMxNOf+zU5eboj4GzbGFYdnvc3E3WtcGo5mGcbeC1Djk+BBvRuHPgItR4bIqhr/Y04Uu
TkzGa6TDbJVzk//MH/B1FuVHVcKzhWI51NciO5flxmDb7kqaa1osLXdV9VGX54q26RM2dkfGV7mp
hUfgcOE6cndgXuQTHztu3bi94LDlTNIr9w5y9QnlBr7fYjapo3PhKjoG2Cq0ZNrcvQXwlvLw60ME
esDzsonVYtK/jtUGnG2VMBYjvA+EI08hGL//20+z05Pd0vs25b3CNj5Kbr7yR1h1d20rF0Zo8pmD
tYJZNUiKVyJhgN4yXBnYRyCC9bRtOC9lmKnpkue0HjsfiX9DIXkJuF906l4LgY2Gm2Yv17dhucSU
DQcYGEc78Gmc8A0Ypbm+adq3jJV8u7V8LLV24+JbLJdQGxhOtma9S1m8jelnF7vekqsVuvmqZkHl
5ClJvPSH9V+9LJwqIIMNxoagsXatWXrKxwna7rgXtKOubfSUkWdbMkX26i+zkhhcMXPlWV5N3y1E
eLAsD3dGgkHAPtceSgzAtR4y8hyPWvDEVUWE89EtUTLmuyh34fxL3SnhhAbaM67m9TX65wO2Llg6
7MR6JzA3R9GPP/1kuIQI6nNmjjOg2DiHMYs/uZ3ji+Ktseie6ah8gMFRXdo7W9vPri74QmrQUSeT
DOOaCo7jBHICe36ayp0G3ce0pDgpbHe74T7i42u537idVHRtrrUpXLyuR+5z3f29890V/qaD/lxc
rdzGltDo73hnLPweSrXbFWfSZwxp6/vu8cynJmXQjpoVxv4ZLMyC3TeGzrx3M4vBDSvXXBIqDGNZ
WHf+uka5Pz1KbWNVxxRI2VrQ5yyCCwBfydiLcdUXCxq2xei/HCn76PMtL27DKkjbtvFhCF2cd7sf
iFQLJBCryVwMi7fpqCxdT7TRdTJbP52GFj94YPSNYD1ia5Uk54iS4+Oxtar35oL8iRWsDo91kANY
x2wVzc1Ee5aMPR4DEgwsnkROimACWHsaDFAQJOOK9mySc9sdFRoe46krdEhEwDcrtXw1De0sWLsL
4eT/aEhNl2h2jxZn1JCJaspn3dsMWWXMaW4Yn9AKcy0mHwYd1ZqATtQcOFrBoNDwGmXicPxVBePs
LHEbxDu9uSX5koGdIQY69zEZLkZxny0sIVQxSrxJ1IOmvM7lbxztjiYoXKttxfCDgD4u+H50RF5y
ZVOZDxiMAzdGtm/CM28m7PpU6ZnZH/JVC3aeiCSP2sbrkZb23Gq0xkuYdmTKpJvJ2GvRseBXGyNu
5x0O6w55LRzJODmEvL4me1sIn3ZM0mWonabhwwi2Aq6BybN50McsK2vJkcYMY58RDMJmWFypzY3F
NCigYqcj/QzohQihTse5APx8O3vQcDshUkiPAi+MxgvCIl6h9RXEXSDfUvodOSMDaI2OhKYXb2UO
Y5yu4Jt0+c4cjr21Jc8KEIB8TxByO+TJGrgTdGZJPO+vMWwtQgsy4s49h0Qc0m0honv8oz7z9BAJ
lbRKEJEnLqpSZZxNDvkTCrql7+sSUeKVv1vhh3hrvXDF4SdLREdmvyN6O5z5TegSjoFGvGzIJz21
XbDQYWHUjFi4NNmV+U/xfgb52ZAMiWndFi4g66hrOpwavLbxoEd3BbNKTnfQRyo+Q/JK8WvHSr1k
ybUMloL/SynXNbfuV1m5UsNlHTp6htFP9232T5F2VZmBMjYnqnrllbF73zUJZ8QaZYjXhngY/gZu
8+C7Hm7CdDCi5+iQgZHe5iZu+vJr5M6sYFb4+y6i5Vhu5fQgSyPK95OefXJdaup2fuF17yW2wB/6
1/xCtQ36A1uDZhvV5mKuvDq2ikTrLZLuiSFSImzE8apqX10895CleBzFcyZvNf+gmyfEU8q4JuCE
iBlb9A6MCYu6YJnfQGF4+jbiT+As3wXxNKlm2XSK0JMH8gGyIW16siTxsnLpBp0EmJtrRNlEyjNn
ZNRY4rThaZ6tDOB3hoRo9rUzn/14MIvbwJc9dAdz2JvtWYl2rYpXyaKFf5KSG43KpIezhNMA/oMi
n81igPb+RmzLOWGht5bLjXaphHMsHotkPT9A1VshtPDJzO26F+J3bcPbKGdbo+M1bzF6b//N0KnQ
vuLpp1XZBg8vFky23h4Ze1T5XghX6ApolDiVDjlcfDZ5PRcHRbkOpFZouxhHT/lDpk/rsldTfZb9
VyRsppYLEwF8dKr7IxcuPS7OFbmMSdJGmg1Mzp5PSMbNQk032tmiYyI6d0zx0p5hsPa2A+xEI3iK
LEwdEFyA9uw0bbFH65p9Xm/AoO1cQU1BCD25SFxAY3jqk/86ZLldcUD9BLY/T6D9i+j31uxSZXbZ
Gl3FQ/I3TbIT9eUkHIlmX2Ag4K+CJdeLTk/aCp8MvMzKo82WFT6FsDWtIzaoVXkplF+VHQCJVotR
AuKD+CxbNzU/ythcRv3OK96Feo6xU6OMwqPvl1Ky1DJgvU1oviuRo/vAf6T80ReI9quNaDDg7WqN
VglVgqj8A0rsxYF2r11EUBSs/F+q/cv9ozWli8JmWEMJRCm3/H9G8Kur6wHdWbdNCoD8S1hdynh/
n7ekB79ZV8pFQ1ETJ6eRfqgd92F3tIJfmADiW6VCTNIKx0FjXkFSJNSaScJpzdekaHSSe1aJdQLN
4qTj/E5LOiVP1d/JwruuKV1cmfmV9qG0CnAUCA75Xq5uivhJicp02tFhrdZuoj8jlsOCcJ2rDJyB
Ot2QEWmyPLh3mP8VcMJFoGxhOArivi/fs/YOC297YKlTqFd1UDZq8q+0znH/U6VX3aRNOHgWBvR4
YVBLs28FrytxSZY7g4/T2Wx6ESIRVUNIgcIvGW+92sEF0kbPxKWBwY4RHBB4LbHl7oIbNjWy5gr6
mZwK9idsdDhIIigq2i42EvfCQLJAQjectx1oVdMe0uJJKMNsKjeHpy1gdS5ilchQ+TU5kEkU0uK1
S7iE22l9eMk7Lu9t82U2q1ZfRf5OUf767A+uUsdykT5WU37ngS1NtmQ1YcpH0sqhT7eqd6zGW1y/
tfKzbh+9dOcLUXxyfN2g2kvKNtRmTklgM9yzO1DFcwg3oXxkLaKl8R42F0YgPwc26cWllj7SYjMV
+97YevI3qRCIemCN7slJhY/70y45x9GdkC2qBXeGcpEJwsRFZMHSmOBnfDjqf7i6ovVk4f/Xk9Eq
7lqd7pRACauCqNX/hpW5VFo8XvH8YJybyKeJF7+C/hhWsNzlxwAK4q9117I2cnhRYZ3k/g2hqe0z
npAtLPIHyK4dwH7UU8cbSz1hLRZ/DyCx86/B1yEFy4TkBc14T/nLF869dNGkfTlyZ9HmI8dddGDG
0uSmKGS8mXSTnANlJfUw8N+6ibG6Q9R1+o513ofnNIBQxfkyyK8EJrrzsKbI3KxBa2M45KaLP6nf
xtwrOAopx7Z7mJyOnBhFr3+YOET62Z0IBjXZMxRAg6MsX0b9xJhPkzxHfC7nk1SyDSzDj1Q9WOuo
OBiAi7TBEC50SKYsZbBGCcoDHUzu7eLhl/cyGz4EADrma804j4oj/JnTKn6loTsW61rbEOuCLN8h
HLiUjxiNT3+puWYTUSkH3gRJ3lbixvRO3AHcCiMCDYmJlemLxKOFUv7I/c4wb21wNYtDr6+rwsV1
BvzjswJqxbN8HuWElFlW+zTZZPX5yRt2/DBi33x9PTLLlbSg/l8LLh12JvEf0MqMA4ANjlHGbmTo
L44tkKS0KfwLhGdossQTp6+iPmMXSxk1bB9z94tgOHC4hRFsn5XXsqr2//1wBF8D8R0f0XgI0p+S
kHgereaHcKqxR4LpNuR3rXdjVsBBdrUoMBpuMHOXz5a8pVk33H5cYw25rLhkFqAehBkSu2cHHvcs
j0nYqqkbmsdQosslH+ZLDqGzPFV5WXZubd2/JzstT9wowRKHHPPCFInZ97qPPyeWctj2c6re/Rqz
B7aY2MTDS1biTfyhJ6v5mbOwCM0rYhY7EHFNQKw5rjP/pnf/Gn5X6gYOEkwJi99Ap4gWaN+fGDgs
CH1GJ4pT+qZlLTMu9K/WsM0GysynLL5p2Tv8gNo1NbSIN2zm0Gxv5tMsyLtq2z2EL25zLVk30kmp
aTIVF/Y0V7Lb5PAA9zOsaciQF1dmvZmSWyC96BWkcS0TjZ7vs/YMb4nV7b2zGRWrd6v9mApACbuS
eYEBe3EQlo1ymf9ikf1BNL34ZoT8Zlh79sUjK1DlMognOOY8ESCX+ZZtVjCWoV19GRB6muaLMjgY
u9Ta+NMqYP/znSDF2hCrN7eqTse6zolGO6SwpOJVVU9RcQdQzg2YpcMZsWEonMYRPM4d033hQqfy
nNy8zBBSGX8C1unKoSCiVHpJ2cs74BGJlCwJjJUEM7KeviL2sVL1YcZPwToZDUHoh6rbiSg56JB7
OD7hYKeaP78qSXCIit9RDXmCDwWoJKnfJVJOC7TWqvb6orNxbxq+qFIwFZ987bq/m2e85Nivw9VY
PufJmWSEgd4gAGuESzabkxCqY3KtbiuKXjp81SQ0AiUIyXeUfXsy7BmEOS1zsLHFOJ03bt0NF8o1
P2yunNVKX3bGnWEH/a+6aDsmnxznHfE0X49asw7yS4GfSeyvDOseTyf4Po3kxPJaR2bdEbG3KqBI
xv/GGCutdj+jLlqwbedlgHdIw1c9G+GSurY1he+Kfx2XLzP9gpzMOnKXl6c0eOswrDBNywBosOIl
oQ+yxY+AFZ5AwhsoGnsUOhWxPojyNXS+B1aW6OvsunzW3q61DYegvi5ezTVBnzYp2NDUamxG35Py
z9M+Q/zO27ulb/DcbJJ349MdbYfiPbVfggD5l0Ie/IdlDzRr4pfm3QIE5zM6EEvPeZRX1Jtfbiv/
BtRsZ9GO+XBpzjTVbyhgWHjWNJT0FSKFh2qb9mQJDDdweVJ4MUPFedPzsbsrWc9zbkKu/iN5hRt0
qERCYWJVkfyOsrqj0/XAPUgIo2X4m3cK7UA7aN3F8YkvzcKM9hVkG6658t0HWKQX943VnptiKwew
bZIPgdcV0q6N/LEVCAuFnfkvJi1Bny3rM94bXCU8j+Rbn+PJjxf8Q6+BK63kZEW6ZojQ+dHBwS9X
iKMYOebzNqpfcnFL62Oe/VpejvMtGGd8E8WXhp7P0y4ctAHSj+zzC2fXJj7Ht2i6GAMlHJxzjR0c
6h2HDEViQJ2Z4+aD5vPXFzLbEGASaOvce8MPbGbWqsCbEBeLyFWlezsDRSKc6e4Js4u24GQE11BE
SbhBA7FMskvgvBMPgQghSAAeHVc8rpLi0YDxNAzJUlUwS88tW1NJg8CNyrRRMAzBGWCIKVe3sEaD
vYCrXtUjKMSYYzxICncNn2vY+flrfhNz8ShaQHjMmjWQaTw+sd60a/+oept55J6HBMoEB5GaD5BT
U07CNWIjMrheVrmZhFXkWfb8AWRQUZ11cz+Twsd7ZK278QZVeaEUp2nk0oDiS+z2Pk3dLFoSbV2Y
e4JcFj7chKI9YQK0yOW3Ev8A2xvyrswOqbYOEDqKcufMtaEjPXkINqN0HcAbzGXmMh1m0irR9+JX
vSRdob5C3V1i8Mjj5+TzotOhGTq+XJtCv3cV+yMef5xelOah6IgkV0lxNOW/+UkYyofS3zP/s/oO
dRJRekq0cGAk5KYSpA17H/kZCzvAycffECLzuoxevsAtzZYMBg//11fWFZpXLD6nbM9zI+zebmU2
AIseguXe6D9LdRWMKzoL4hgE3ZX6o1kd0T3C4jNIb6IpZh9HgnWFyLchMHY7bkcBNgP2zCZi9Bih
kBpe+HolOHw14wO7+AnyZSZ+EmnhVTeWDI4Oc7lbd7gWHMyDVS/rdt8Yv2n4OXyU5RkhvjmuMXZm
6VTATKjNi7ob7mT+zD+lo4diTqFTsmQ6MlJ0q6+0uQ3jh0cLFw1wDmheM2Znt1z3XOzz9w65cMb2
ckOE7fk2DKSZzcXQHqK5U8O/3H5nPYPvCLwwoFI+lOJGm/V6h4BBvjIzW2KQJquBu/Hk6a65m91x
/fFRTd+C8mr1P1j5XreVvTdOe9zwoH/aU56ueveY9zme9wk8rOhs3qCkLHHj7rbR4DTlb4HGCIo7
FbRSIQmYh4bAzpCrSp2XeYTmVg612cMCOly1NPCYO0cXGHfzzseIV5q3HZe6C99NxFJF/RjSexn+
KayG4f5j1UdSEBcxW5C44jVn+K4Icmsy7QrFzK6kfYtsW7qMpM1ge7tSqXkfOaYVc7q0DmwmTuSo
Z19Z8ZovV735ligw/UVueLPwfsf+m9ou0zf66FWvpgYSLS6aCN4sJochFOhY4FqwBcfwfpsVNSL+
M5CwTo3lmLh1NvraHE6B/FsauAez9jlYHYuD7ymgm+LqGok57HDS872XhH+CVggwDRPbArBURpTe
d9+70DJMJnsMFFPIcRti3y8j9lZC8VcFH1Z/4PdmxQewDJ54G1aVM8Thdla8dIhEU16OFqcWfxs3
uxg2XWweuBOJ0UQGpLEw+JktOHOdq6s41gap8J5LaqHASlJxGgieSK7ZfBL3g47RUJ4tm4hw5quA
ukO64D8sxcjycGRgU1GBbDJd8cfw2GZ1GFUOmwS3jwzDoK0kXVTGTtX7Esp3NVEm9zj9raJ2LzL7
Ur/DFQVF+2+WAf8if5IJ4xh355mg7TXkhhebUn900gRuG9jq8Ey859gxw/9ZwqeQfBKop4XQLtak
1cSTS8u8RvhaQ14aN5rbrgTo55AxkG/wCjy/uXS1f7AA2ZnP4eQAW7OMakT91VEqoCSp1VMlHhD2
njZ+znMhykSrOs1zZ1m967+YG0QD0prgClX5SamYITksOyG/SuUuqf5p3hEsKscVKDupc+mea63Z
U9xqpzSurN+k8mpC4l0iYgV+AKgyzARM8odUGlvySSYdSmjpc1o3cj5IS40C5a/78cRvXLoDRULk
9s70I0+GGSbkrkUB7Mz0H1A/rCpl6z7ASAuoBrOjAT7kPGkULPIzDVeqcirag+fzE6GmevkzREOf
dZg1sxnXRKoYoTdkrwDkIJ0d96q+VeSdWQGpu5DiVPiyKN1BEpX0pod3pWe003/YUGEb8e8OH9X4
tLrvUPvtS2h/WK3SY+EGQzQP9YvNvWYLzMjuSLKjMwmkOLFuXYJQ0lxhG9RBYdfExeHRtKVTgLEZ
7HS8jqDH8oacqTH2I7aVNPxI9eCftdNRD658pwQdOYSQzGbhTt0ckpGIr1fGjTVEc/JAtyrHfzqM
mASUtWzPFVN/C/VOMlnEJt9VevLSM2BmR5MX4EbRQIXqB/hrWWdX03nehUUfJCIo5ffkbyIKorRA
OSaA0MS0G2OyjEBZI4kqHQd2xuHzS15VbbB9CZB0V4vH/IM+KIZUIt7qjsVKse6FlxSwQWZ+yHDw
mAtVlHMxvvCzawuEA/jdGt24jLipk5IOJGlhPy1xrgn8Nbg6XlyBtKafmr+NQrl0Qc3d7jN+MDvN
XFiy1ioWzlGz5we5BB9kGP0nXwkXycJDm6Zg42WP2rr+GBhpVTLjNpa2a2i+w7OBXm/SDhYNX4lW
XO+3uEvTnNlGuQNc0fldUMXY8E9p7NTZy4QJwxuPUn6ez3uCT0dafpR8+WSRL6iVmAVwlly+fP82
1+WZb8LuSh4385ffes8aF7QwZ5INehAKTBBAdqydLDKyB3yNBqAO3Q6lWrde4rRXimspkFl0ltut
l724FBTFlcPHxG6DbG0epSNaQJjYf+bIaZuCFpcokrR94Y3AsAcBFDBzVr2goFWKM3I8woN2c9cV
tJrd8jsbVGjIGfaEp9hMwu6rWZrEB88xuulZ0sO7RO2nZfFa9fUlwfDA48K6UCc3i2tXJYNu0ual
HoRWdkAZXj6kmZF5LzeEFlAK5ilLby072yNMAhgrBH3ngaFa9EzD0hIdLnjgb7Yg7MxYQwoSzOir
vDJc2d8V2gex6Jn9XVauR7PTgICixyKODyZh3NhNgDvcfGxAFAVj82WiBpLzX126lNMByyZVo6fo
EmcmpSYy3xEs6NJsbVz1830XuVDDVIxrSpbGG/4KFNFVeq7+x9J57TaOZGH4iQgwh1uJonK2Zcs3
hCNzznz6/apnLxZYDGa6bYmsOueP+m4G03Vkbj/zm9UBtRKhsvBC9zb5C7gWoA6MS5BeWh3MFY0q
XqbQ+qiw6GsYUpzpS8iiho6O4S37s1dIO5+Rl2eyDM5ztomm++jcJ2SJIYHMlI4uLglHAHZVhHl/
89LhRNhPyqOu62VdfxdPrXo1SqQhIGnmyJCPPJCq6i19aG4OLCbTllclvOVx7o6XOoQd8vc9mFkP
QpxbFsKUDqzskvofBrDjYIDfg5pau9RAlCpqsB2Mxfmvn8rYpzaKfxeHqfhB3U+5qSF05KVIHq4d
B8gQZRTqqgyOm7OUN1svSDX6VEHkpeL8hQl6Bj1UlznpTW6ztOPLlDx05TzBMgs7SWj/tWQjSOGF
C2cOKQ3QPhQJZ2v90fgeqc1xfm9QeEQE4MjDPRJ+Auh+G40EyNbSQBIvALA6qhdUnHllumZIX03G
MYTZr9U3XuJN5Zw6871GnDGljHMB6nFekYm62jqeeOOiFVoDFAl/kskM/0VxJAREo2+YHiQfSonD
JZW3zbhv+CEoQ2Qm/qwEZGfttYClq6bScGALaZBjv+vmtRq+eZNlGtIWhkrU5j9q7bWzruR5r2Wi
WUqMdbXOMEonkzJRO4R1rZcwdsHVWRm8w7GxiHNBrYJGl6AAlwbafoVGq3YBOtv14LzVMUtCYywc
brtmYxl8kskHQ2REuVl4KYxjkEFG8XRoTDTO3LlW2XwHomWNbzCJSyIKf/xV4EX51v80hJZy34It
83HGyPyQvciWBF5CkVW3sgJ+Q9/dYE9YdlK2LVH+2/hRtAJmW+OGgSEYVqxBWbEApESa+M4ZuJDm
B1EsKoD5hWy62R3pCmGYWVGjEhDjLTC3fULxScaKrMjxMmY6HBkNpe5odw9i/MnuIQJ1kSoEplfO
ypio+wMAbIjfpjnZjctDPqM1+VbDFXpyqT7FOEIkbs50vBmYHcqiXnz/1s0FYpY/65niAOmLx+Qc
E5xpyT1EeGWj3jC7nTit1djjOlroylLCVIJD3fnTiBoi6pJhPZhyz/F/CvlVoENKPTFZ1Z5DSV+n
cxPw08kh/Q7kdmFRKg5WDwh4HXJ61xtvUkGiCYf8za1n1q8aL1hr+UUcBWF4JM+RsnKWMa+fdioh
FuFVjVw5PAmIDY+F0MegjNwo1Ii79iqijAJOlX9EdeC0r6z3BgjYpBMiSHcOGm07fzg5igS+fCRN
/i1EiSxcH/lRta8mdUTpTa3zZafcEotIZ/JxB0Tzg1buCfRcsgiFZ31doznfqO2BX4lNZdWpx4wj
sGGeVNM/Lf30idX4qbjSxPfAEL7EzDaV74rCh5kRvOIqjOjFWZwbbXF3qoP4YMtkbT153sQVkHbX
TL626qmsB9ey521YFluLrp5kdogOqXn3Co+abOD9OaERi6aUmsLS1kURKESn+s+0Gj1qPzMcpPNv
jYrMMrZN8B5oLzWC56QlbT17ytoHorN/Hx24EopXh1ozedqyt2nFZ4U5hQQLWvngZKHxwJZG621q
rxEmI1KmLepn1rx65WvX/0oIhCaNcYlmofIxrLoVVWkLvCRkZ0GXnstSXozmTQfXKJ3zAJBRvcXB
X95x7qMj4YzOxkfOy56ShTnWmERnpO7Kps5Xlf1aNBRtXMP+T8MVXwQtmRIk95CZ3m5iVg26zpeV
Fq1BaBfqZJK+OLJUIc5vD9WAdmXG05HDlhXrvDv014L3XtyPkk2KngtdAyTerAj/oBPmr2o8U96Q
aGazzFEjFb9W+Y8ZvgTp+4RTgdLLRT+8xCOxPtOV8cH5VeQPeTrV6BTKV/KBUAtubMJd//RgHb13
9vUHS492D6wrST2YPU7NdCuSK8GUeje6lGouI/TlfSN7lQmmsPgxmO6ocJ3yBxeAIu2A+zgsPMg4
bLl7260IGuMlZt1M5h2BGoX84dhnP76nzVmDeMe2jNmF7UxGiHX3fZzx6tqIt2q91aD8UckjVKXV
yeJX77DBOuO7oeJIgAITj9dkGzudbDPTDvh3UVyIjZceO5TiSCENNBM0wVJxOU3kWZ3B4Ab/pYaF
Lp+6dBSYlUOdG/KLuLjgYqMz9Ow3K6SYQi4kqV4QkglDauhVnGCW/yGbLqr2RSLsHog0WDMshisT
T3rNEZjGP/V4FQPxmAEg1j3QQ4IL+AkX6/yWy9eZ/jJzVTIxzSgZTg7SB3MfwK9V+k81X6z8kWN+
rAh7pq9o0XMC5kw9WLwBSJnJlzYhqqRoHakGWtjoLvhaRK8CTkd/rWZASXuUk7W6s3BHwSx0P3bz
hPR3ML4vmPKA/5uyX35SZhQdCapatNVh+gKztXSG3/qtxpqga4sJuZoZwg9S4DBBpokl0mz+Qn7j
uYEDkigjmLdkUGGBQxvD5dqNF2yh6U3rcHSg7kQbSNotAyd5DBaEsPGsoW/FIdhXmMsQY5s77pkg
3jrqY3ZpMq8uPqYjEWk2Vd9V+a1mm1C72/wkJfAt/ka/PvbaEWsgtxvvClJQhD8q5fYs9dmmbb5n
bJQ95C1ZgNq3gxvZrD+G4hZEG6PY2G6wooGIGzFHtOtRbTQiLJoAev6dZiOoyFg0KwmzXrSDiktG
1JYdw5DyUtnnSL8E1AcBjXhy/akQ8JI2/4hUo9iZrrTsYApWuluSRFSDU/PHrsghAz+gI2lJYh5m
nQWhZkhvGHJwJ4OrjswkWwNZVVbsZCzBybFpLolCHc6BMGDykl5Jxjn60XXkWK3KJS15C5sB3cFF
yChfKMhdOwxhkOgKePdhbrxxeMXGv0hh88MWLy40hBchzteXVualXsbf++usQi8MnmIRYguirUtb
Gytd8vz40EgetTeJzTZNXIkXAuABGUGIyh3MI8cWbFlhr4rw+VCBn9lP2Pba6FGVb1n6Dm6Yk0rO
squsuPhM/L6gMkrNr1LBNZnMLiTt9RCiQr88MFyk9ferie8zX4GdDuxhn/3wSd+KQ6TbtFLPVMFV
3UbqfhtIvNj44DdZES7lHqDF73ZwA3xxQ+tdtTc0V5FJupLfQDEMiQKyP7JuloNKPfI95PuoorUc
kqP8F/c/MmJ6MKBMu1fmpWPw5hNxU2073jJ9xaEGaOSN8qZoN3J9JTaOdM2XCfBDzIqOeiSfd0k3
K6IR7kbaO0RurvxqaBfAv5gZCE0uubyEJ8shCqLw8zNnB1/p5jfbK8hUOK5S4LLoFPy1ULSzNPKl
YCRD05BO71nn9c4jjB9h+Nead2m45f5hkhkNz9Na8ipjX6p0b2K/ZPwiA6kGejfZODs4HQl+R1+V
yiHCmsq9NtDJtS6Ti6mfVfk2NKQGXcrwT3MOgFtFtRNBx19VtSa2C2PdhjHWhaNV462dcXKXW8u+
tXODq9xY+ulp6m+ki9j2W2kdNFL+IDyhlbBYzo/SfHHGDeo2w3gxALmMcm8MnxPAfaVerGwnfnHm
sSG/CikfCb6lfqo1QIWbwvE8hj8qVCpV16mz8mnPoW+JsmtcPKhcu4edv0jtZ7+qVxmQadJPKCkx
ibFp6zynEYGtyUwsnH6cR0LHXeJhWp7tYNENayc5wlG7eBHRIdFlpbpiYkxYzIBbhhKQ4jymGzRS
POVGdBFo/Ew4AMOfFp7UbsJ2Va8ibPL6XlXPToQjYKcREQPC2d6IjwXkvcegE7P6wufgSvDRTPi/
c3tOox+VmKde+qP0CqG00ETTREg584+fgTAbHyNwP1pAfSRthovCNz6c/qkcDX3hoJpxiBc8yqS1
ImmRPpJcvCXLmbeaaZN6W24nGKNiJaj7Dk8XEqpY+kuZDsBml5bzU6yagppTnXTmYylLYnZBUapy
YIhYPG8KPwtoVpTtbkBI2pC8avY7EEmkvEXPafIGyQuK15g09PibZkGEiRvciStMciSQ/qLSaLxy
UyAVM97BrtCFNQ6zaXik0XFm3CHXrKmPCFF5YUbCN3QkUdzgpnzi/5GpMVRMZNuYXtXyM55/4vmX
9891mn0A9Kl2G6DepcKd7JXYwBgB8JGK0PZ0IzBPXqH0QzaOPdZytmL4uoSQXqqI02XIdB0IMSml
9OSvIEncqulLVXNkFuie03PUbQvjUBHA4vinWbvy4ylHC4k8moPIucow6srgHATzW0LQgESY1V6F
meBCCwUOVD10mCoj/nTsr6FnbMY8U6zIxM1sMgkWc39Eitkbz7zlqpYfpEUtYmWjRRSz1kdFXQ/1
kRABpIr7fI18Xt9Wm3gNzd4eLa2+NMorjwvMfqzthIif0s2LUl5K+SynH5BIiM9ptOKp2w/A97X0
N8lMPxLWSC4WBZ1xZb9Y0pZsTxzRmI33g2ajjKaUmFw0Yzck15EO2cTVNYTPGK1G+oiPKXOzv2yJ
dUhv4giY4rfePzbmu1NvDQczpKsrKwJswMT53fL6Ur3Y+g8AB7Xhi46nCHULitKlke5YFYQDbQ3F
7Tz519cRKYE9Ot4iPVaqRgbOljYuzAIakQkOOd1SClY5k9ZrZGtry6JPTd28z/704qL++Ry1zh6p
5BRdQfAWmsKe5FyT6LdJ91q0Coo1DEtQPDIE/vPIgV4xHYP4Ik2lXyAA0ba+feiGvMbWjLNXN84k
+YTreD3joW+RviFOR2TiQjHEKiS32ntBDWgp33KGPm1EaTZ4BEIqYHB8ogG7/U3qHwgruAlf0Ea6
mvbh0C1K+QpAXGN8DRFfMNWjneSJCWNKDhBObvcjIw0UMMb0bfE1dT52bdhLxtmEjxxs38WTnnjM
QOtW/22BAQTmyfWBA72BECdMFBYTBXqobmz/te4/nfwnAZc3wEdX6TRzDqB1brd03S6CcjsNf51O
PjoqADJekivxXCETBYNFj5phRh2Mq0cnFF9uwSKDej2o24h4S/uaqF+KfTEzfMXE6ds1CLBPH0kE
eq2cAvnNqf86e9Ftps0wHgjXSeT1MB97t4e9uMniq2Wm6wk0kPONjAE5p4MBP7kLsB8qa4Oixr/o
B1JNUDe6f54ZFtP7hC0jAFawPbtfpe2b8LkEGQr/AHzgOPJTgwzN1DAWp8GFMmq2vbVPqSSNbxTj
9gMcgUnP4BX6kCvp0FL3yZoH/o3NhV7BFdNHTAwjJ9Wwr81/thCfgwkCDPj+nsM2I5viGuAzRzty
dLbDBqFeGq8kPj3/kvCsy8d4eGMJtIuVZBLAASoI5lJMbBrp1jI91FSIqkEtNIVYcq5CqXuArC/N
atOuKiyNe3i+HmNywjpE1HCL2CGoOcHowwmvCOPp1k5hR41nwo1AHd04XYTEMeaOC1v6lrM/aPiw
3ZF7T+IFuGqRb1UEzh0JLuy6kYPFhkjMHCk6apra2svWphk92liFPplQtXbeNvbaDD4nJBWRdORK
SbM3NboBwCOLZ7vErZgx7yyi6m63CAjJWG40vvsNC3Y6vmfRuZRuXfjs01PMu9HMBxCOZjNsREcP
906RuqKTtjqqSzTt+TrXfm1WmaL9bAf4yHqfkkfEFN9szF5dmc3R6vjlKs+X9pzdUOQ8m+nakb13
Qo8XEqA8zyQ4+yIMtiGh+zR5D48BuGvokWsEZ5FloZknxyQWbpeQl0eQ5uRnrqU+UzhEgxNwJHug
4KIuF2/t9KE277pHJyi71xIsBjBLIHEjEHms7Cdj19foF81sZfDXY6eFVwYbvdZs2XMVYL7cBMMO
+MOSTniNAbl45EiqiBuixJFTtYf6gQeLoMO6RU3sJdqp6YjE4uBazw/uIjH8mKDTBSJFuQ4hBX4Z
vHApF2/xlv+qdsOfMjdoCYRxRUCGpcZB+tO6mSFMjj/CxETkf3ac+kvUvaX9N5mBmAcCIETeM3SV
jezTe/4Rt6/jrPGJH/12xxxfX8nLHrjsBtgUxoYS8j9Z/IUaajyOxbW6DkBvR3awIHsLOG8Y3JC4
k1LxGrtwD0gj+0tu4luVNhH1xyBg7ETxnaGRnNMY/6L9aNnThxexAQ/9RbMuGAJFyUu41o3fNt2l
YCsKG4XYqzMsUJBpRI34EwQuspbcf4QKJ8S8o3I0xFvUflTYcDXKcY8Sdy+/Rgg8SeFjvxpVfjkW
roKI+ktYrmaK2gTLveANXI0jXCzsh36n3kNoPPr0u6oYysMTj/mgMM3242JsaNFrPwL0MTIBsj+y
sWF3mmo2tcHtnA1jwti84pzkeOYFQERGfp0bScuwhCfna8RGWXbVOrUP/IlohxQCKQGy7E+7PTq6
kDH57qRd2HBkGEQ8V8waAhQMwoPDQyBGQ1Id3brmkiB+JALG7YsbOYIkkJyy7j5+tOmaX1+PbwwN
arPlfa6Kp8Ry2ddfVXwQ/JSNsIAE/QWDQRbueb7Ebq12p8S0AIv4uPzf6ItuEyHBkiauj/I66jEt
J+FSQhDeXezhD4uChEgjntZhsn4NrLXwU87Nh0qOEEGkHfO9jd6boakx/3otX6QWkQfsQsIFwLAb
JwhTbrSPYgyPlk30FAKuTzPKluRqZ845THZ29hyZuhs6ClvwACd9E6hDDlnMJ2HEmFEDV6uIxBs6
OMRvmceBi6u6Ax7j5E+jN+p1FoOTcI9hVeCuiXBb0RnN7dXkrCHBVTcIcyKpKsBcLkZOQYEhgdTL
XYwtWO2BVW5x9aqqr1J1UOz9jOZSU13Gqiz9yJm4Z57+zLiVkEBF/oRvNs2N7DA4y27K7cQgisig
/IDhN7bdRuk2hbMHFsuRSIGl9j9aBXRgUCQENzYrIClizA7LU1SyAig6ZuAaayxrefcw3a7JljbP
TEXHJiUgi9l8ZvZnOX7kEGcLuIgG/Hiis9JCEwJLrPGdcHpmR9PEizQcxSnPkSfMwgXX0DQd4LeY
YYhJotdH9eKRM2XHmdPov5g2hWdmVHW3vkbjb4dMkteVyKOovHNGL7XGwsvmMFdRIUqH2zKb/8Rb
goo0sX8Ne+D657Li4ab5OUEvXTOxD7jMl8mwD+s9c8LUIlPqAe/As0TY6yRy9Va+KzG7AYynylVs
6YnOeUe4VQQaHyAiKKdkFYhYZNQc+D+W/GOBkIgvtX/wIzIx+l/cyvA0U7v7pCJaWY+IToBV/A4A
ZRObe5kHYuJKQ1Kh4XLSHMi/+sqbHF0MRODKlnl5wDiIOop4efNQRHA+NzHnxCA6L0Loqb+NZOc1
+cbWdzr7Kyp+RJ0E7NEdCzu+BjyqEHkyrIzBmnZ2wuRbxZuj78jB2cdBQ+G69S1jPUKonRfr2abQ
GbHsLsTkJsRFEi0/G7GUMXuBIGBGZDXe5zEJsWegf1iufA1V0Mmu0rnP5r0gkERDTq4uQ+edluuF
SiyDjMrRGBFDjiHPBXUBMo//JbZeOhLmop9Q+fJt0tO92GsIqoftdwWioUanbnyXAlBaZhBkzQO8
+JOjVMiSeVKxRoojTrJWD5OOgZZ/JELrokdMRYQJ6hYad9M8628y7gBF22eESMWkAZXlLeTZjI84
uSsJG8u2rfdOZRIm1VEYu7Z1t4ovZrQHTyQ7eTF41hJ4iZ8L9vU+5veY31oNZRosl4OVuXosgku3
UXAyAcyWnwyPBvINy+usl5gQHWACEwSSfAfGD1JxWk81b1L2Nxts3tmKlBdCKRYaR/dYrKE8RXxB
9M+bPONdPQzT1pk1RE/EjFw7GDeWC1DsVd/tYlG/YHJGX2zpIpvvPsS/c4YUoDDFGXcDx9kkL6Ho
2+xkynDy857zLTAQu8nCzBizef/jIizXsj4derWCAZybGJpy7TcnnZuVpU2kGrpKeZJiYAolW2U6
QUVAeViYUYbwaLzWjrRJB4qC5kOMiDvigiPaLVywJwfhrW2wRtNkoKoHvTizahFrx0WqouE9y6iD
8i3BBOIR0+H2oSrLngPW6Ja1tYrBafzQowmZHIieBOa1uQJwNb4nw/dK0jlisJCYeLUUYiK7yQLo
5fwd6rsMxEcN4nwj5iuQmGGSHx53uTwHzjnxX5vwq6Cx1LS9k97jFQCgMi45KEtSUobAz9LN/G/8
bjC7qXsDNWpDBwAN71KFApztHntfpR0MvjTctOUaL9G0RrbdjV/iYG2pdQircy7h+qCzImdEpBmW
7NvwgOfWJFWgrH4S7VFhP36Yw1tlodsmdEObnz6UmZH/aBbcNOXCJ7VVFtb0IRbV0jK8Wr068g58
w1onW/iOdql7JSWUzKXGuB3Hp4htSxN2RCTltscOgOiJF+4x5A8fj2VGmauh8NdqqReSlCAx66qb
cFjlhHmbwbJidsvbD9WyCBbjV/Q5fL1BdnEFjkxB7PajmSErIdi73eUsJlR+8Idyd7/yuMEviTgv
bXgayjvhPLx1PksmWhSkaN0N5HrBkscBYZDixa/SMGG04KsWr4JNSM348Q8Rze6xRBnXV0YE+HQ0
rZ02PVGZVvYWp79h3YMsW0wBsJ/YCbPPIPrWBLIbPEIkkF3j4MmH/s7OWXftykVDn0BBgoX4o/G5
YDnQm5dkQj3GLDi1hLVEqFfeHf1usTiZ1ovQ+TrZWZefA/lH1rqqSC4lZljxtP5IDR0tyfBGkfmd
cqZNkQ6//EqQLlqWbKv1jN7Vm/mDoV4nrb+JaAhitx4CqsLRR1NgthRYEgiKxLimyO+8h2ImA8BA
98H9RDAYtWMlJlTVgoZB2zXHH6X6R7qIXx+apuFK28z5ZwbhZGg9/w0wBtAhknbKam5gZAyLnfCR
bnt6Awu6dz5UpAaR8W3GH351nSZUvIxXHXOyvO4d4BQ62fDfvEXsi9VA0vAC4rNziQ6FvZk5EvTw
VJl89eXbVHyWtL7F6BDVtjwr/WMQ/MhGnI4K/E44IIe1/oBRaGVEDRItmq8EX79PXKyftqtJpZgA
N1LPybrvB/T8zFqnN8tPXQ2hB/8WNwpi2KtS7mt5WYLFWMFG+vErJhh6yXzquF365ettLhmLKvjO
Y4eZGJEUgv5u07gOwOhR0GAOOQlteSn0X2WkUY1OMZ2KcXZ0f4Z1rF4Se61e9P7a6ucilxbfBWFU
3Vb4mFSyvZ03QLtFU5x5yy31atY9kXlgKHez3I0Sui+3bXZZ91kR15ZlBd8T4eHoJimVK4SZfCUL
Seze6F4xfAgP8+4Nbl14+HU8zeMCCSBUcqB/wEwQt+sI89UO0lXn+y/H7wpFsC99K/lGAMCA/2Fy
nzxtHTBhvVDjJejrOPyNhkvq7Pv1EOPvNCsMNmxCi95agQ81yWbklI0pu+3WkXJVHcpeT6w8GvIW
BMxELKD60Hl8I9vn0gbpQuqIYB4qiIxqm4xADl1/FnFgTNzRWSXYi/bMBJ0HvihkNMlHvyB+5AtI
z6/cavLw85AJdNHo2x7r31x7L1rwXZk6XSlaRTj8ELQREcFwxsDB997hPKtFdHh5l9g6ZHmvqQqO
/Rlr7ENuSfffS1+g8ITIRM0tKL5pp+Sv4iNc0rTNs9+AqrUnWCL+zEeZ/SCAQ2JA65JEltQ5QMnA
w8Ts29xZwQUB7bcXwZ8GACdjdHDS73J++T/eF2K7DmP68daEFUrJl6ltA/qjSi4F5cmoHG+ntTWd
QEwdyJ95HZrrJr3kurPUjAPZct0MxsVoRY09gFrTek4/uGZKloV6wd4G6J0BiAltkGCO+ozP/ILW
vpB85kb0V9HOFtAvN3M3NHx7L5J9kNITaRewnsLsjPda31fKXUV8OgMV1mW7ihEE0UYM0BSTHsSz
ywrW8Q78YwgHT9RH2W5JcJWEGLXEndlWYkFaskQzA0EbxEJ6Ln0Tlosgng0INjhDpmfZTPvJKb0S
wJ+SEZJAdA53oeMDz1ETUktYOTiPhQGrgcNiAkZNoXEBxtdscWWE0Gi/ib5JieEK7xMLOSfqdJKg
+HzFXAnWQu2aK1Uu4+qqKPYCl6alEngp9b/Uihf+d5zfSMeFFSJJI+UHqbJ3pXpV2OsaCgRmYQnj
4k6J2oJxzXEPHlT+YPvUklitFR8F5szyAKM7Fr9Gg5FzDWvS+LPnZx+JjJeRpQ+WzuKN1maRnUlZ
mIm1mDCofiTwEDWpQhhWW3DzmiysyFdULp5/AkzQzPCNJZyznFOCRK7RkpeqzixG004CpxM4n2Xx
HTFENvvWPGZrArzyLfV4Xm8RxLcWXBxQjAL4Kna9jKVgIrwn5wlFKqh4wpljSOtM287tEdc7PmH4
tfJIfBYeELNY5SLqmUiEg2QitfG6ihCDXYrfQzZuIQ4g0k4RlDpLuu1ZdG8VqRkQpkBpjbUlhwpT
/qqZ9t0d36jNGpZaF2LbF363B10yMCHZnDWbGNmW9NsMzSYskyU9Y+A6KMrxaGB1KG4cLJ36Epnv
eWpvVb7AGKKchxO4cN2VB10GJjDWOk+AhfpJtR8RVhUH4vnG2Z1E2UKzOE82r/Ny7G9hSBTzl02a
dt6oLpVeq0rltKPuQDY5YN6nZgPuFNlnjcstIcugLr5l+ywPa0lB5u0m9nvNMNx1PGPagfQ5rwK7
Yzz0cspaV7yXntM94vJOJQVJeO2yJNFzjuFhyLrZlPlxcCT0o6CchHNVHI3EOW8d+XX+p+ISN4ru
nKGKJh8ZEYeqYMYRlloiOVXdBzhi5wkYuLhGRKTaNW5crNM4QeRjHW802eIB+0lYASVSZ+qzOb43
Ocly7/DaUowgW//LNaptACCBp6LgfShP6mdYbojbIL6da4BdpCAaz2ukECDsgJFn4ff7JzKBr2i+
QBlOEOcNR6MTwdY116k828nrYP/E/fcgzxvKARjWyhSZl3UzAs4BhVimk9yt2bIzn8Gc+hAdRwCS
lf8umJ7vz+d2lFweCBIG4kYTqZpuGysr3w5xFl07j2nPv6AETzUga2Z6iAe1/82IdwnzryJ6SoTA
1Z9ApCTHGdQXl6AJV2vxM9knEtVC5c+gw9W5x/LsRuOHQfZ5e5ScP6M7quZOxRPgPxztrkl/PKhz
fosTRD9bG9ftWVVXGAk1/OGqaw3BVksZAlAhUqbrEjgS5WfNegYKbzgqInnaSavYq+I1i6S4UMVW
x0+OHmwl+fcZ4UbT48lCr28Iur19lyVPmCRUaQe3r4LUKAnhvWfpitm3VEYo9PdMPcgWQh8iNfbl
OHD8QgshUKJpApZ3i5wuWhZPFUqyC6kGXdgwJjWBDB9ydNCHtUY0ZBb9KBpGdOVm1h2EGS6o6WWE
JZrX46ZaI84oNzyI5naA14/iVwGcTQyjEbSnxXotz8hodVLKWq9EGkyUb5sCdkQMl2YL8v5KxvMy
Uk6DDAgFyOiMJBzcLW6CgkclxTvHLYmYhrGccQusx9lOG85osQNpuYczWgRrNiAlTK/ljjuhjzaA
9Mn81jSESR5z7Zpm944sgeiA+0aqPIPHHTpn5azZysVqRJg9k0RT3jM2Zsp9MM596nmCVm9Tsm4r
PJRwQC4hFMjVR/I3Weqa+JVwl7H4G0FFLPYM4VRpVdC+zLXpz1F4/wy0ftq22WfTpqaPjdif1ubs
hjfx26+s+e7NW7gMNuP8E4Z0qOA+SFaO8Zmhoq1f/uXc7dEHduICYuy0137K7LFHxEDxA0Dkb8iu
ZtN12Z0alipb3yTlezjelLngzdtVPHxxf1CC9zk82u+6s5Xn8GCq9cqZqMR6a8i4FQQ1TDIHrYhL
lBvUlOZJchDWiiQ3PuRBBD8JASecFg1SjJEkcwafGe1ldcZ805lM53w7VOjFEBShB1trUKcJlp0w
WhC1R6oA7n+8MP106VHxFzBiZb0BMTJUT4ffybqazuyCYkWQz2bzSi5ot+IrK6uLgUGLtHTr0KE/
V/lEM5Z4uX+RiUWIUPhN7RG967JnHfUvYnshHVnIm+1+LdiWmlLI2uA55P6vlRKYaFgkiPAblLoO
nGwi8WIS9wQcOHt8VGQR6M1Wp6Kw+Kl1YjMkhFdcXzOPhGbxXoY6LenS5huEG5h5RQTkfzE5uvUl
dHQtBRzoScChk/aeMCwFhrZgyydiddloGIQDTETkgnQjAgzWEMoS2v6poRgarxqB4QHFHsP4qInv
L3EEb7VHQfBYfDdUcLjpopZXhR28ZFRIPmYiA9H4Mnei4a4fMz07zDng1BpnuhNv9Ho1thddEBFi
QLSfF/4yjUTFfQ+Jqz4dXjIcc8pGEAcJFxjxj7bxoBASvnkPn8dedaxs6ubdirxQgVz4OlstS502
vaT6HvJBptniJSif/w4feULteQh4khyR8MD6zDdFvGCqe2oMCErA4rD1bzWOfC+X96huO/mad9vJ
8vyWbMlN5fPHueQBgDJp6c63krVRnkp2kVGTUT97wK8zeVn5oefzDPECYg9h6VZc+TslVZAMLxK+
j0KyoYiA+tBAy+e/OOnJGo87efAI3hVxL4gzUWiEJT2RbwETjH+tJ2pWNxlSlGozv4LP0J80uqDv
nEcscnF47nj1muTLGr6j2O0xbjXADi91eJTNW1M+8wq91FqEHA4e01oH91Q1A1F8RJJV68L2yKuq
SkTnnu8fAUOG5EMTXusIphnzrSZzyP0Z420eiNuQIPW+NMgPBWPoNrG2gtP2iEBNR7dRa0YGwOvw
ODUvNmYNstRpPPV5TAhmSEmR2AU8iPqx4RpckdMZfgIOpRABVHBgGUKmz6GnQ+eKiJtyh0kmal8a
5TTpD4u0Crx9qEMTfx3wwvZAedui3M3jLo8e+pRuTP2jUF95OlUFexVKTrHBzkiFKu52C1cKKTXj
vCH2lriSM9wTt6lYuWa8MMOS1pDFpH7VCr4uryuvDq3NkXoflU8VrUnDux117mxGS8d+TgyCCaVJ
G9/fteFR059KcCX+VfZ3pX5MzV2cHs3o4VgvCNg6Miqes7JFjByG9wQcX7EuAW+AtuOxLp17CKwS
AIoa33BFU32U2oPB6EyehOxvMTNXMx1ak+LlAdIjfQISRXUpvdtUp464Ez2ALp3Mo5qyW1dnIUqR
y+jaY5Qu87yV9HcVMUwKciVLoLTpcyweJdtWsSc0LenEfNGHwQr6eVm/jsiF5eGHD1TqaJHY58iR
ZMLra7og7IgksOIllP/o6ybCsTF3fbjxq1WhL0mq3hELmaLuK1BwmvLFJ+S23Qrhl2+eo+E0IzQx
1nnxOSmryX4pdCZxl0sWhstud7ZykO8EYarNU4te1OJ1JooLgkVaR/oqJXsYveyKv4BhtwsIKX+C
Q80pBX6dvy74rjOQ5Al5vtN/+SFvwmpOKeh42sQSmK6ceYOJKYGfs+rx9hHlAMIVD7ewvox4p1Bq
9ihpWCMJGzanw0hpdU3kCMCq1GGkx3AVX4g3CLoRL+3Ksd6VlJHrGCY4tvBIFGRo2FgXg09d/Yv5
WQcMeLL1BdRCRY4n3vnSIsPvkqJQAmxc2do2k18pipzaC8HPjXEExprNCx2KILB4qci6/yfcDv/S
gZd5Jgz2s5h+UhY+M6MqQ74hn/0fe+e1HDuSZdlfScvnQTa0aOuqB4ZWlMGgeIGRcUlo4VAO4Otn
+a3snsystuqZ9zGrMstrVIgIwP34OXuvjZamP5Vht1i22iugJFwiZfWowzkpLr33Y+Yu0KjgCyVh
lM/oE5KESsfYE5ScmRclqfNBqz7zJ8nhhLHMUI6ZAEN6ICz1sAKxvgzlnRpbFFaxSM0vlROSGpcp
PqOltiLkuVAAToNx1+S0RU52t9c6Km3Vq6t+FJhbKPRdb8vioEZafQKw8zmAicpbbcyvRXcTtJKg
IAY0rN9xzGYQ0Nr1j2F3IIeGT8vuN+pQb55v4wJGALR/fmNmHXlyQKKEsBrvFOcKJFanJg25uGlp
kOWts+jYVlLnlg7PCPTIkG9F6tzkCowRfbP9wfkZU7JJigvoz2hOyGi4dfOHXH+1ZyBf4znda7w4
ua9IsGWI3RDSfqS8isX9RC+r45BbuT8CiisZ3f68cWj9dQcjopHPI0/c5TlHij6GXyUvS4KwVwPu
TrswuBdopn2BtIUTOX3WwbwZjYFGA/CKp2LdjCdRkia15hTHctVTWv1s8/XLnr5HAQwPEC6wnUPG
dINZfVjvGHqQjTrX941Ez89OiPY6y9/xfhU5YuwNmTuhrT4sER1tGBAJ3m+13kWMknj3TPfOMLYm
JzZ80phOGpgGLBwnU/9SjWDAcE36avm3rG0tEFEYv8G7iZWyrV5jjfY7kPbxmtsYDQG/xduGdnVw
sIdXnyszXtVo0lNrp3MXewuHc7V7KKjWsD+3e2my3inH5S23yZztmC6xsAERoaIhLZdmzgRKkzwb
RIowhi8Y2oB9GhCdfJacgG51uTf0A294NV7IT0MKFPOuv6Zo4anuT7b8mMeD0RDXuKIA9HUaccQ9
MOprJL9bfgsJzXRDkycUqBcZkO0zCobx4ADVPs4jOgXKZ1qbNEoCRIZbbxfzyA1PVf7lGE/jsIJ7
EnzRefWqL1HdZcnj6B6mftN1R5T2Es1giwZMO432OaANSkBce7Z5LPDkpt+GTgOwou3UXubyKbw6
cuknTNqPfnxPx2Qotzk1TU/TJCEpqLoSY8uYOuccxRzItpEkwpVmsDHAsULZCHag2KWEDubx2izQ
ZO5T0kuMh26iXbSeyw2mg15DggM5EMmU9VwiDm+fhuw+Sd8mpCNtRsNhHm4a57bTEAWdS2QPAP0q
BpRPKuuFNo/WPYrpoGDtFD0jAUV7pn6et/QbpuJ3SfQY6pdOfLbWY2L+0BJY6Qjt60PG6WvNn4zT
ew2/XjOs5mEb2Vvh8dhm0OJPYQm25TkXKCaxadKzHnY8kDDDmICDLAZfO7WvIwV9A5Sl3+DOwB4f
LTp1Ie4Q7xswFr7+OIDJYTGa6M7chjVE5J1LVjefz3jT4ZlYq2TfLhy3JcGOtIgYQdKEwbxrHkNS
HvRTkqAdJabE23rmOdVeApZ/ULNKbrgz6Oq1Iw+N3EyEabTfdlqvG+Yl7rRlzlHgOpTAgbZmeB6r
Va+TubPJpAas5+QlXzN6uKFejxO3waKuF9R/eInqfMfq6wafIZPJ9NnP1wS1uGJPbP26Yy9OoAjA
YURuixiM6I0k+RDQbjDuS3FK+o3tclo8YkZ1i8exLXBpKaneuozXNadzjzp5eu6KqzTZiD2HU5NC
QzHrp9pKiSCn+1qdvOHJxcHeNp+atfJHpdNE7NLAvHCHe9dESZPeCptby8fviTHqaAAHyCAu433E
Wg16iocuRAs/IKm3d3A0OT7Y5DoMCCSxgoB1UVPH4k7TUjIYjyMTkh6vcDI8d1z+7ODjXMKtGp7T
jCBUWoEtiL7Z2wwQtMVmGPfAuKJ0nXmPfUDlQ31h4CzBBTjAEIsRY2JqcU7gewtvY0F+GIajZp3r
/rNwAIY+y3avTTmn81cGhinuGPan/BYhbGedHPQ13iMxBAxIJGsn5PEi4VajJjkQ5GJP16Y++nSY
G96sjRwP1nyqx7tJu2oq1fsz99f078mgn/WtnX6g1fF0wCbYuGG43gXTpmJ9LDEZWBi4g4ton6ZD
Ur5Kmhb0qHW679xQbvcNE9IFrNms2EDRb9AxyiHJTy/8UTofgHATnaOj/ParV+ykPR2w+DMMuNH3
OYAMG6XXunb5TXA0KCzTW/IzPaYdqbzzxodRPFfyUvLEtDVko+lT86Aw4r/Pk2tRryDWenxm8T7s
tppJa8a7+u6jQ1sRHTlHBuQzxMvWHGSXZvw49x8O4BbDOJN40HmHaj4E1t4u2wU6Wb1dLhAPESWj
I75XLV8A845/B7iGu6FEckHQS4dI4rYG1BvRrqs54Ln2RepPc3klbk9VOdLaamxOCiuYYsthft0w
FuUlMX4vo/OUPbvep3pk6cWmL8pHTfzjQnBeYVhEr91pHhvnYJgPBH/Nao3AI+NV6yR565FaFezw
Paf/PKYvmrypKhTXAYdfGGdRj+LiO+SYDeXCuB2il2L6yt10KROaLKNP6N6dw0NcrUaAWnkBBPy+
dkAU+83TND2S7FoQ4JF98gnA0ybIQTKnGTlY4YpDFQIzFOWmu8kBbfNTPNjI9RnXwmmofcJ0d5JY
YwrSLPoMkOJRjSJ353blQMSH0pjwYbyQtucTbzqhblTPTDkKXlPvMHd2VKTERxs+QOYtWla7XRY8
C0hbUGTMH015qRlTeMhp9TPnxhoIJJP1ascNXtsvXH2eHEhB5zkV4x0c6Q7jYfRWEAEWQlFmin0O
IpzvuAQeLNzmwG/VFCW9tvKLt7GX955/SIpnPdjQFKXa9JPHwrznrfK1Ew3SOALscSoDqNYn7Jja
uhIPgl5vKA+9dkdXb6L75DercgjXWvsI4rfnbFXdshQTjE0fGLFw06pxC2ZndeNE2AJZA6wfLIOc
sCNiUpNl6wBNFTe9WR+G4mOmJYklKdrOErzCMXEuBu2UngGDBM6DJ85jB4OadhtnIAVeNXdfRBXN
EA4wQH0tJg0Mhla8IhitWvcsh8O8mdM9fzofn1X1xQuEQaFYJ4z0BKD9nWnfN4QlD1/GdAy1S+3d
TcGxrY/u8MAQAShqNt0n5peTdTyBD037mLaPpn6py/tcLjP6VCWSxiXPSDSSEfFthBe3OEu2u3ij
zVsg8039UmUDxy7GWhHwXkwkHTNA69mvHif/vqbjnxYPJj1IdLz2Zwz7acZDTVsezv77MO+yGdHS
ltMPvp1Kf0rFrcrkdUiam+mrUVWhZoaybKBeHuCNbnvv2UHHy7vMcpoXe328N41bAn6i9NkO501Q
12szSwnTvZNI1y06aCmVAn+D74khiklB99FkK0r2lfORF94ilP6t2Y6cDPcGcGxr54h3C4R9YGs7
r6cz7z0IZt81Zjl2P05eaF2I6mUlYcorvwftEXCXHd9NyEyw+a5E81TLfKl1PoPvfkeb1R1+AO9D
fJUN657eeAf8a5MBXNKaDgnTj7H+UVtwIdaddchx0E0TVqxvGyFAGX2hytdCrPfvQ/3Wd/SBeem0
ZO8o3B2mWijlsk0Qv+rw+Uy6wxSTq7lcN+mxg7jl82iDGfVcDtYPEafSacGAYoSTbO90g8NFRjc2
fICpaWW32ADa5ph7n7ZDVAo6xvw41zvp3gpa0br5moEPgb0HsdNa5c5n2TLForuIGCqAcUs5n72N
+cXwoKjjdbOp8iey7xibGCktWWT0xmMs36S5DUbOQs/ZR+Uj0upYdWJgUe3V6SlatI8Z07GNpsRT
QCB5IJcYMZPfIN5ZJ1yy07DPNwh/ri3c1RTz0JEFqK5R/aG5ZJFp59tIPFRAkjSHI5H2XmTvKM04
qNR0LJDs0YUJSB5gNofBDlWCSFc68yNd5Cxde0mql9x21nrq97X8EKp306HF6x+BHFrBQJP5yN4X
0rjOqd966yOkDTbTt1l0kgE8x6g4u0x4MsKDX2ybfku6Cpsimyr7V1wi0LBQeJjchsaLM1EoZo89
xBn2LUbLkX6rTIolUhFmtTxkJi12ItHXCtDNvqnW1wjNvtLZF84uJpmCAsLac0Z+lO5FuSL0Laww
ODfMQ3ll0fjgjvtavFQUJtqAyGf8VNKatF0Tpkj3n60hRNcuaeK7CMSHWBl9XzSFydCuafjt0c6q
0B+dquF1xiSl0U3tWY7C8ck2L573VOl0M3jvDDoyLIAkjwqEcoyU7FuyihUmIOTPekGHOAcRsqIk
EQqQv7YauXC7tHgp5heG1bdzsY2cmqPoW2c/UFOhmm7Ze+d5bbPax9AraP/EAUGhH3Nzl7h7biYl
NjciXNwu2y6pZ75G5jjy04Z8cW5aq1MgDUHL7VtG701C6xaBfkFfOVgHBACQ6fSMZi2dXsdxz8HN
t+80+SCnH434CJKvkDOIcMku8PZljb3jqeLr5IcMAYBnnU8O4araxVwCKjZdcoi6W934oA2memJE
T98Yu0p9PbSWgR0Rc5YhcnvRGgPZD2fNGEiHRrOImQgTq/T111/+7e//8W/X8d+jr+q+yqeoKtu/
/wf/vlb1xMXH3V/++fczIIGq+Pkz//U9f/6Jv5+Sa1O11Xf3L79r81XdfhRf7V+/SV3Nf/1m/vrv
V7f86D7+9I9V2SXd9NB/NdPjV9vn3c+r4HWo7/y//eIvXz9/y3mqv/7267Xqy079tiipyl9//9Lu
x99+NVzr5xv1j/dJ/f7fv6hewN9+PX3k3cc/ff/XR9vxo/Zvjuf6VmDbnm5iUrN//UV+/f4Vw7ds
JzB9IzANy/d+/aWsmi7+26+W+5vum5YeeKYZ6LoVGL/+0lb9zy85v/m6azqB4TimZzHd+fU/X/ef
Pr//83n+UvYE0wMDaPnFlvPrL/U/Pmf1wvj9ekB8hWvTUPAcnQEiX79+PCZlxLcb/0uXUcGBlYIh
rigkxUBWNYIQWt2uXDmzuLURC4/+NfXNXZ0h7Ilf8vhqKgA81uc6WOl48fQe0UYCGgZDjqT4FLpY
NPolr7LD7Me7Cs6pvR9DZo3QhpElPMwmDOT+o5YHZANl/+EV33q3D+9L7d6ZkGnv83OEbj0kjIAr
Y+4OZKIgxkR/TIu7ObybKpp/qoGwTi0TWy3y8QOGEHciyJcjvu8yQnwe8eGgaVISPdyDwbh2Uf5M
g0b1YJEOifsAnoKb4AZGZWTSSqT9ZKWotIm/RntesRda9zWH+RHVhy8Q3abZUo64Nnl7Yo0aBjHz
xBF2GnBGZe2+LAjd1HgJyskTbRvHAo5ZrBMNZVzx6mefC6Ej5uV9dlFUVfhO4fdwztTUoGrRTPis
a3gWP0+yTDbSZWgahFelS58wuwTfuS6f/DxdOlz3GErowvB8qnhX5IjA2emHJNsYwMUKuLqRiFcW
J682RN6G+cvmmBPOuxI45YDpoUbo3ceIQMGmZREyx4Fo6OTai2PEoth3G8bHLtI/A4qKxCZoQUfX
OFSA4puQfSIytAIuIiKOiMmDuk7NuYDlRdz7INMXJ1vUAigF50wAPv5zP11MFO23UfJe6cjYPjx0
LTZgtwRUjuWZDJovTT0uTe1GdmDyzIsDXawyLlxTaeEsqSwmxxd1lYlDlJMmQJAp1PtVs4ms4kQU
VuNaGJAI+LkZDQOoSRTfxqYY0Qan79xVDd0ncEHLBHkypRn2Jbg5wX1DI9gegUF0AB/4oATn4YEx
MIsocGrH1QEuRPgjroNoaeFyLEcSK7TPApUgw0JYFgstpdxObD49TiUzPEw6KFxWzsfS9hiMMhyC
LsQcsizHAPlLQCs1pRHtyWVdbO0KSULzXrWXtrsaAMEUuqyh4Gm4vWRkYeYkuYc/o+vjEi/ATalD
p6rQtMSP8LG0Sl9qw9vYMd9OtXXd+jem/ob40FBbwszNw52LkhWXE93ulrs2opuKGrFjR43cS52a
Cz0gMopPoseaVBKtqtdXMI+CKbfihmU+3sFLBkrKI2aw4R7IC+3GI5QMdByHgs1gjUtB+evX1oIJ
wrIbeJFs+RPSM5OyIEtQwjjYr4xxWYlxqd4zyb2i/p0w6Suta83FuvME7Vc/Co7DI6lkOUB7k9Hv
hIlKjHxdMvxR94p373Ii7jXOAXhrSeKJEqqQU5xe/7CI/75Y/nFx9Fia/3ltdHTTNC1Pt3VPrZ1/
WBstzzeDuMMbCkSorZrlfBfUHKtzC3cIt1xIypxzKVSgEKgNwoYPXW7yqGkwCzlf4xGax/XEJz7o
xk5Om5Q4bxaTej2AyO05atYdOWC0zp2WgSr6OB/6GZXWRIpqo25/MheRUgUlqcTTVT1k4/jzGWir
B535E82vgDH5RBlsMzcu4mvOA+TrF5tenQk5kE9e4J4z+0s4tfAJsWbrVzt9K9Yhfw2zv4BxKptr
Ix7akdI1vYY4QSre62QCxUeVjz+ijR8L5CrOuPnX767x3+48f3h33T+/u703FRndXRUA8pwxA8ww
gFiocHlGvRTaKdViJ74tG2PB7aSx9djIJZqjQ4bav74Stsx//pxty3R9x7NNmw33z1dSDprmyzbj
c8bIBGTCOFrc7RMkU9w5yqa+FoKm6h7tIElaISP59r4FRkZLLXUQJ6IR3LioTPtNqx+0cpkz6qwf
sgqZx00jrrVzENqOXrGWME7bZDTNdXdb6zSb+7t//VLUbv2X3TzQTZ37Vb0a31Sv9I93bGr5uu5j
vijsdRN89l2+7HUUFB7xN83iX/+t4L/9W5brWSbvmhH85fNrjDyIY0VqkjbsOCrSZc5RtN84dOA+
2+jmf/hrlvp9f3ptBoWQ7lIr6a7tGKZ6Wv/w2qSvj5oZospU682cmjsv5LHC15fVjJ5B11QG6Ojx
amriFaF6wJ4htQBl60VKBN5RtKqQbXJovDUGHJOZsnLFB9PoT2qVR1RISza7EIC8GLX6M8IXVGyD
JH5OrXRT8pDLpPvhwLkO4zNJjLsZmbvRmjBIiSkuGNRyFXme3re+RCootnZ59UZnaU3rxmexIPMI
Aav+IeZoJXoEtQjXOS+zuaoyQvNoDaV03wneag/8j+31xMhiJSfkFiiNmcePVAQ2ZxiPLFd13mj6
aE3fzxoeQ6A2rfZW2AbhYxpZ69Q54prORFrlW5ZQDF7cqeG4LDxQnBQyKI/Vzptw2Wp7MD32soGX
EipkqnajXm0kz2aGM/Wi07+s8GpkNsch9hOWPFU16PyMph6OBlG4Q9ubhb4Jmz1863SZoT9KYxfg
28uA9Milu9JJxoDxxmTzs+mSd0yabe0Hyb0vrbjvcOYyOkhTMALesKrZJCLqHhB2DcaNCRl3D0Zr
yBQ+8MvO7rWaFgotdLOjhEFpbGTv6nWpDaWoXmYs+p4gWedG+FSQALl6UEqj8ea7BE9wzYI9b2JO
pgq2QQCAuOsnGF6xt7KRLnf+PosogCt+WYpK39EW3o1GqLraJnvE/YIAASspXhzRQLmTpwoJI81f
3Up2cesj5dBwieCYg09bRgw4360BQVqlhG4GRUm8qiKKRQRNxIKSrGlj4x3J5m3JTK5kDiRiwOyP
8NnD6t5vZhjTXoRUm442m6Zt8tuZRfpusqlwdxSEqy4T9/RzX175ikaXfbQxXQ8K2NC9GIhi6+qr
51WEVJsu7sC22qrt2pLoiimP6izDgtTAutWWakdyiis9JX3OLzMjRQM+4AQbOKQlUj8Iwip7CiET
qaadRuestCgVD4OfLtOI7KuaiGjDJBCeG0K7TPS2y/ZxMMZjncXLwRlOXURtgE12aK/S/zSprg2G
XK1z9Pzj5MO1o6z1Py3ZE7jLeA4gDn8B95rDjV9xceOwD4p11YI68xgHU80yNqgiknEitjKPH273
ah0YJKZvUESabW76tNu6BOhYGFsoRahuAjQ86qlMWqickH5rtjy6idwBN3W11Sy2ZuzE+MPYDmt8
Tn1sciAwd3FwD7lyodYLTxAfjyGenAO1W/WOAZoW2XOwbaTYFkWzsLroZ33bcLtMqqoez0X3qQ4R
nrB+njEaIVeeec2QeairKFM6GwMIaW2VpdHKKh769qqKKGnvGGX6/BmbKjwO4iWE2pvYi1exhr5+
fs+wSaui2HUhKQCE6AqGSGd3hA9OUk5cX8v2pc7qrSnxziL+Q++SBvjsOmPnAoJpU6oBXs+Aah7T
dRusBgOzJB7t2MiWLdTzpg23wnnykTwl/aUQt+uUtqD6qjpZtDFK/RwbL6IJVEu5C7uIz2ukf/bz
YMHdoI4OAbtowI1muxSwPsVcqzFFAzJKZelqN1XyAxbHyngNGJ91QA1HsJUs0t6nes+tWnDIujYl
6z51Jihw/PgU2VmzVSeq3sjvPI/zHDYTHdKPLRym9NjSsk1P91pETHd7TixGzzSovcuaiChMdRO8
h/17lcBVUq0qnvrmHTjDYmgq/DPFlo8VYsalT4nD+E5KpvS0mxw3JxVoWtZcg454PQ+XDh26jts3
bmZc4Nuakp6sT2ORoiVX/x+ZQmlwhUbrxHAvr+J9PvcLa0wWgsZ4zUwMn8cqNCVlj7MwUW4YHS5X
DDqRvm2NB0HcWEwP7hz0hzz+tGeAYpswfMe0leDQic4dFbH6rGWZbNynnJFdb3//58VWGAqD7tEg
v48mssDQnHja2q+U2oC9xNyInExtCZlhnDa2QDWLY4JOfmPBG0HZJhzIXGrT1ZEifevZMTIAcmL4
EuI05Cj7oNQ1q4hplum9kFjeGCndVjpirXsq48+BtzZ59vszK2uEXqc3szWNiQ1g6+QrdoCTZwc9
OksbKEt70Fg3w5pBL9pk6zymHxrLMztAyOPDYbU7ZgYwCFK9G2eG1X4s87MAkdARj0GAyTbEmGzs
ocx21R0dM16FKoLURzb3F0aUFS1DL1/a2E+HhKBMHwX5YtJ5K8gWkh+BkwPogvporh0oBhnQwCxC
hUAbOdWMPb6ZwGt2Bjh5k7awFgnSQOGfzSZoEKo+Q8eq1a874S4SJEQBY5ymj1eq3yE0PA0Or0CA
syLDLaN1bgQDUjHuqETDosCDxPJnAI0MQJgY+XtN4d/hrWrjvYy3FV3rFJx5j5CGDcGD5GMomiGf
SL3MjJcopIlOXmOjbiCNwSZ0VA8fIotkWRxGrWWBYayJ6C/C3QDJM5xfHPNcmuh+ef08B/bw5pnP
Eza1HPMfznoXcUuCv94eoHimi2wgogKAh4sbJTAJxia5G0gejWPyJx3wt5NJeQD1NWtXc2A/WCXi
05G+DItkwfCgeGkAsYxoxEw3WoUauwOJyQJ5j4Tn5oE5iqkbbbzAHj1xl3LSg06KFE394YajqIid
RVy0u4K0SAvpNSzDfvzu6YHo9H5Rh8QUL0xqkoj1sM2+lQir2lrWWUOJ0vd4sbWzbNAym98Wot6S
5q2laAkTxDsTd5PzrW4Uk7XJCL9HeWaKvSiQPUz4Dr12o5PmW7nfs0WmHG9JzTrXjIw++G8X/caW
1ApUU9+uDqi8pfJO3kucfXZgQyWRC2PCjGS8lxO4uYh7ogEJRnFUIGJOaTXYBt9GkiW0o6XOcLBJ
aHczpxrnhIj04caBU1SGmEmBcTbMu0yzXkGw/Pn9Oe0ajfcoRXGKnt/1gKUyAI6mYtkxFstqbruY
qX/e8wAQ75JiJc1IAB240AwwMQD+hNVOY3WIpcOx631ipoTUjAQ4fjO6ipxAPAU7girUqOWdaGab
I+HI8L3g7K6+LUCVlviI7JnW6eWwxjVJaASPmU4RZjOobqJHuyVoyC3fp5mFHrVjQxis+J4ciWCW
1hjNg7SAcG2bLAFq5mgeoWznOSIhTvuWP66pUUZgNFqbrXL6arOlbctWriTqU42c3yIDVIeS2MDx
GaeXIZrWSbqeM5xMTUQ0rP6eSPKmHblKpxT5GS1PB70T9VhLXgqmVZ/tbIjoONHfS+xLW6QQu6hE
aRu2SBp06ryueoiYOYa2sZE1dkkvXqvCM2vZiseRXGZ2tyxZF+zmFjKEXJuhFVNnIK6Vxkfj8Mj3
lON6TXSPpbbsG+kD9ZVngJLcDoyDHQkvTvUgx26PDIVBBh0QqrQE6kVJWCrZ5gKCcpZCNzWWUhws
7ulJXlO1n+7IIAAs/6PFKeFBiQ0kFFn6Pq2rM6O9zDMOkyJGyIoZN5tvfszetY0wntIlVEUWqQDb
jjjIoM2ZWzS30iLarRPKtXixwML2MRaLMnn8ebr7/4OF/2GwQD/rD8fgfxosPFbFR5n8abTw8yf+
MVowg9883TOZDjiGrjMsoBvwj9GCqf9mukFg+4ETWHT1fc7Sv48WbJ8vOY7reV7g2IZu8KXfRwu2
9Ztreqbv+8wl+EH6Xf8PowXDMf2/tnjoC9iO7rm263Bi1w2mKH88ssftKM1woF+ZFQZOl95PGYIS
1aaHzk6I4lhkxiqIZLYIAyWjQSnhC2JY5wxzEZXjxufGdBIHo4uPwG6c4wOLOHoHs3gzU2deS20C
peNAiMYmTERz1horEc0vogi9S+ITClpitBE9qCtf+quCEAjbdlexebE8mEZl6ZDwGl0n06FrPCLT
b0z0oblO460K6mU7tytXR4QoMhgVvRGfIoFXPQAnxrIbnE0Z7ObCQY8UsntQv4BFzR8LT9gnzaiW
szkgkFamp2JslgPmmVXnUrby2ZBXqDxamDozlMdNgx24zCr4ERWsAZ3eaTmYzAEtwitiz171UUtz
ot3WY+uy8Xfjamj1x4jGRBpHzkK4AtW4l3lLET4Fo/GSU0hQMDXE27PbrqxsMDDChVDhvQAf3wwp
f7bknlJlXFpYML2Cb5gzkkMDP/+M5Ng91Fq1LUVA+9oD0lQmu76SLGQuST2jYa8sa2Ss6zYrM+/L
EyxsJKKhhxbUSKjyZWLoay3cO/VgAASCqYpHc10o6WahYBRuiJUxnI66Tx4SKgbT7o9Tld8biW+t
holuklvejnHzaSTcPLlDuRO29lOPK4hQZy8DrT+8dTDxq6DaxVZPr204hIk9bRPnYHYY7JqO7dSV
EQ6LkUGVh8OoFZ9jxplsMnLMZ8FX1iBtd2SNvN97G2sL+LWZW0vL6Y92IwB7MBhivqO/ijHotgnt
hnKy8TUNYbvuTL866IQIRy5gbqlH4Ggg5RujZu101JrIVRjIkC2f2na8TbL5RDSYv/HBC0U246lJ
YL9nK8YlmH1MUdRuMwSxoFPjpY/zBr/PD7PPnGVqdyrsNSFfcCJPxThqtRGcfJsA86IM0XaMWKLg
C9M4Su1DlHVvMoQ/Nw/+oyzyUxSi9zBzLMVtp7/2CVvVkEAP15gsLgNHDyHuLSNcOXQJQYyw+aFe
5iQ757ToAZiRlEDLZBoKXC1Y9CykoEk4lcuhNlUui7HpPfQPcirLxdAxI49HzkJGDOlR0I5B8FLQ
OR1Bbna0PCdf0CSkk5Rr8T6V2DOnfng1+35ahD07vhSf9ALASNLAZPSXfwwl6Sra2K1Q0WMP7m0a
5DDWgmx+9fsWooQ3sDIA2tVbi3XEI5wyNney6p5r3tlYKzjv1cAOwjy5H6V4D+tXzRhJwfZ5oKq7
MlSglokc0ryEb50IRl55YiwfytFiP4aPCN0zfxWmox1ki3M4q23McHmyjYoHEcBTK61LmI/IikoM
9AE39jSmhP8E8rYpOohfirVQacjL/Y82dVHyJjCiE7vftUOu/Gf5c1sHh55Q7wGtxy7rDdghVriu
cvO9blM+cMYFXbWfaW4GIwzzJN3pNMkWg+8MnGcmVDdVvdAb4NIa5vvchR3mCPvVcOy7WUb3Eyvz
NtVGMpMc6A8FmtRyHKgzBd70ysMCPUCzsgZ3O9Et86wSGornXKOZEj0pK4GGF+nCoI1UnghuE2Vg
ZjRD2hOghaAL/PVI+9HI0DrnQ47+P9cvicmzY9gB0KqEk2+eTSe9Ex+1nYwA6qZzkTHHkl1F+FU8
2ZREycFJQUtPnPV7Z0Yj5rcdQPme83UI+33SMLf4wACiOFvWCQOywYadHXBL2V5CXLF+LV0PQaA1
42BPwJWEHEGcHIZWUZznebDukXm/5lZ2gpaI79sn3rzBruIGStXLNKwPcpe71oDqXXo51mXswENR
YydN+oe2NlDP+cDcWsKofFkEKzsR40M1Wdk6khPdw6JlmTeKChzRjuvzoY/TS46nGNW4VRTka/IG
pmjONpVH42ny9Kc48V7SsNYRzkU6qirvQfccYxuYo7bRRPvpNJUL6yAcQY/1r/McpYsodCGPq/mm
mI1Xq0PD5cXVS2hEzXHoSUPo0q0zzyjrdBjQPVPOIeGaOseCJSDjaW8PPRNxdzIWvha0Jxgv3Hdl
LZaOQVIvzpHRZgPWm+g5FlZxFiXkLE2D9OQHtG7Tpl5nWdQv6XXbu4C7uivYeqwoo3FXzGed7KKT
MTPsaiCq6YHt3VqiecmsKTrNzih5LucnzyF4kY5Rzf71gusq2udGvLS8Mb51/cRaN/kDSiX8XR1x
HvY0JnQ20zcHHcKNCFvt3mRoqPnWKRlcgiJn+00m0bteTZDwkjiAoVC5hUVDLGufLb856tkII8yB
cqfDpynrD9s6VxMHo24yDeRorPZtTV7BKOZiYckm3qbz2hTCX9vWUDzbtF71RZUOVO/6Iutz2nB5
Rmaiew3jkeMZJcp26rKGKJex28lG98A5pRCteM63WkPyS9eTnTWncJk8UT7qUHoXlemO7x6Sgn6M
GCHNw0fkwRFxRJKdTIyON5YhQHu3hC+mTdy/Vo3zIDPfOVQ6oGLqktsBofNLiV/AD/tViefpaNtW
eoqtSSyN8SXIjfnDz4irncVriykw6edwW8caeADLiu+FHp9qV5R3Y02fsO3Id/75z7ZQPECU04u2
0qtT14gKi0yK4bJK46WsGRa4oVWvfJdFKxii4CDlBNHaa99IoxiOsQ524Od/2YTQ6Q7draXeGErm
ynsFEtDelGWUnWLvczRG5ynrdBI/9HyVOdiPEhNfDYI0XAGutaysFPOnB8tgH1joqnKLf2qRzvxZ
+B/kcKGSNGE+zhq3RlgxgcrjxD4xc9UT09mKiHgerSjeqCvDB2Hu2zbhFF23dyhAEfCrukuLbge7
qrZO0WBq7gtn3c3R1q3QxFm9culXJcu3xgQgVzl3mqcCGM1kJ+aAKUYuDy4QIIHVNO68TUoYbGRP
xl5DnSrC6qkbcUtPJhK7/Llg1cKO4nJqQ45DUDc9AWQqdRooDJzzypT5LozsHInq8CbcV8N3701B
ii+TF4tmZJgpDWxLTy9z3P/N0nksN4+lSfSJEAFvtiRAgN6JEqUNQpR+wXuPp++Dil50TMxMdUki
gXs/k3nyrQvGhSzTIoc2dSeOz5b2NQJ+NKvKyaX8kPUT8x56z9kmf558UopZAc4ip7lBaVYio4yV
goMvcQofqaXQSyL7h9Y2lGURpWCGsdpOYUJbfYQ5rplUk/5hTRc3cTV7VibjFlb+CwRJNpLxNuTf
ockO0AyOnTQSuib3B1BlyETTHYXcwQ8MsmSIAinBxXSDl1WmW1WNB4N20/aGV5m+WwvPLtS9xrI2
+RwirSa7pmQYKDDEHRGx9CH8cKHt+dYWdFDMX4Zxg1exX89pxahnRo6bFbnldhTDc/ijV2DuER9q
rFXqAqY6I0ApgnCApyELsepWr4r+OtJ7u7QuA+OfCRqvigV0mZmLZm9Hg2LPO6RRnoSKXdZMZzk4
1Vx2GLHy4bSqHUBPaaPCVvXRE/gLpYzfC3Ei5xG8CWJkJsSGtWF3xJzoHdasbMbsFifpJrIwYsit
4sGY+9HGn1hqmaywy6Bqn6k0RHTPGSOfJoJU/Z3GuP6ox+plKT7A1gMSssRwZDDLGFUApewx5GKV
XlSlJeyePPsCQp8tI3L2+dRnyNUlvT23gw7ZvngYjJcobBNPLB5TfmhQ0hgzbBdFdnqtgyslMzm6
ZEh3okPAmGBIilWI870eJk9FKCXW1iYujVMF9KKCdekb1rs+xl9JrFzjlFGm2GJop1Zs9G52U/BX
dlYl1OdVy4jN2vElShts8KJKDSj+VPyImvwotau2nfzbKgDu1GcuL8NeuJBytx1G2L4Vc0QhQ97M
ZBLtV1cQL8KLuVBNjKC3R2qbGd98JblhV7g6cik0DaHTy9q6btl/ZuM+VGPmNYBy2qXiDrgoaRkx
GNM0CFYrrKUOJVEGC02LGybJRQj2j8HdbE0j2dHUVlUyHYxWc4Two+6su6ySc13DiCgWnkdLJVGZ
xwhycHjWjEZE54kFi/N12+vSY9awq6gMvlZVI+OITiGSJmwHNHwJc/my/FAiohYHFjkP/JlmFp8j
eSOV8HPDGesyt+WwbvXyKg7T15CTsVGq6VVos5uwQBJqzNno32hTqY7Jmsh6RKWhJbas2lSUZsFZ
D6CPG0l3TtlUYpfGxid/x1p9NMb5GeMB5D5BP6WETlfJT/iY5rPT9eVEwCPPNBXaEWxhQWYuXYlP
WciaDWuFQOBPZNY/xoA85ZaQVHWZn/OTzxmJyOR7DrBDqd/VeAY8HCEgLsB85dkfzR4PG69hPLay
m/rKj19XulsQFF03CCqWx8yoQceYFtdXy8djtQk7udp/BJGFKUcvX23WtNsxzP7CCpH3hNk9LSuJ
zkx0Yol5sCpoOplGKYeJXhzkNqNCI8ZpbAS08QjOErAUYasJ1ymxQk8WYOfEAmlTtOhQlOQQQdik
yV5EnXfROeHl/jKylBxTYBhqTTJDlSXoPXTkuhWIhNFoQCsl6yzFZZaMuBApIZl+6MkNCr1ttCOm
Ul+F8Z9cM4NjpsK1k+cG0LlcpuFIyaAo2ZBPxkmVJJP4H9RweVWgH1PP0oBlHvIHCZsxs30/S5Gc
hSOb0BHD7qRVdg8pdyzyc8hL2cZPEwlwviA0UGMxDMYbX/NuJcqHhWjYX8TDiIgXy4y8lREWj6xL
osVu/x22py7am4PLBTPz/7fK+0hPDqR4HYCsKdVzgm65vI0G5vN8IyBp9kktqL7H6RdtuKWe6+4y
jbtkevb5Fm8WgVHmQbI2DbIFXb83zN1HtNPzn4yQWkVQLaJYnhBYUwki99wHdCuljjBhkWFzXUbD
Z6zvwCKRlJJO575BtL1QQ4s3zBF0wV5XrPkTw+SmZV+FzkXYeaZw2sjQ8+ePsNu2iy78KUREH1X0
/HDWkI4vyvXKv02c2URi8pMRAYgGjTxLKdT0dKEB71NevAXJR+bfOwnKMPABZWi+A+sZm8cldCl6
T/w/UHwB5rNB/kCPwjKzW43cPrwqEAi39eBWM5nRoK3wxI2vRbmOyg4r/ocGWny4lrFDrs2sOla7
00xvCJ9q/pEat+MY7AUVpPA+17YK4vwQkX6OWL8c3pcyJYw32qHTV7A4Q+yceIU0E+Clf5pmRwv2
GRkd4nBLSc0O4meEOaDHJBBhFmiHjQhpC0qFwBnKne7F/n7GXZC8xywyu0FdbUTMBwKK+175zpac
MKwJFsYUkWwdJObWlug4qQKAToit5X9Xyq5TNlzvI3JAbdeQdmkGDcTDyAF8FUgbDWuEiEVC6C7G
hjWERREl77rpK+i+a7Z7BaD2Qbqa1imp3qeFCMp6fjD3QXRUx2+zOzTtbySf20zDoI9ugfB1xAzt
wrPL831POpAKPFgpzc08fLdohwfr1Q8pGzlk9XrrMMWBGMRQaXmZP0Pp1pjSasJEYmImiSYcZV5O
ZcRcZD2l71rymQYHP3350SWjRkLsviqrlzECaXMxypvzfpafJQ9tr5+mcpubewmLUTCjv3yJ2UFf
lCQntM2Sf/Wxw0j8yrO6Xdhv7Eg63iJbES5Bo6GpRmSHwUreCdpezLFzcHChOcA5sh/7p5+4nJ96
u6R6KViIV1bmdvQOs/EEQhNT9qpuEfzTGPOIwp+AyScj8kkhl2uTBntL/ZXU3xgJNf0sVgc3xiUE
fa1Hk+z5w87of7PkJGMoCjqTFNAUYvs9wW40YzvSwjNHxSDcyuEPvfIOSxNl8rkhGhgQGMalGgMT
jatJoQKVZ6tib9JJWVG2cnvGaKZgfxKwQWXYoUrtWwRIgOgkEFiCjea6tFwzBkCKQRzRTxDpHIyL
onGtdYQlF5Kr9g/+mSw4S+NF63ad4HCzWxBpu+K9i7Zc2f7AKJKbTIv6jbLIxKsSPSRPrHgagjcr
ewjGjZ8hWifDACH8ZZSssijzFo2tmf/I1Z3IoCi7FpTso4l/8tYoD4XlVUe5jW/PwoCWY0Qj/Muy
drxkQUEDvzGyN9l/b4S/cPxntXuBlWfDspUJgN1OFz/8EJRbruIopQ2EkYpy1LqwNUJmofVXrIij
dSiMsyW8ixO1+r/KuErqpQXEg8caXcMSh4ve5Jo2lKk+fvFjjruXufXe0B9AtZPU4+cNJFhBySWf
QEFOgKUPo1k5PwOiUOSTn52GeMcEdcj3Mv1fmTXrCksMQdDDpx5wzXki3N/su8dEOGEmbMktye3B
tMd0w6fMARixbOVHm9BOxrFi84bsWD1I0HNq/rsAAk9dvhdY46u3WkZKsGhJyAyIvrvqkun7ko9P
la5F5sIcJzIgPOTW0SqPWXlJqlNLck14Fbtb2nim5PIX6dMjzw79cBGiz5YVR/wTY73M+quqXKby
+qExGwo4h6UNENtc/i6Dz66/ctBM2Tk1T31MeMd+nm6V+oETUSi2AwjRbj3MwIMe+nBYHDM9o6ns
nxHcJuJOKmS7u0w+SuG+9a9q+V2gwO8Xj+nihbIo8sAhMHYiq/NeCgEOU0YF1S+r++VAJlUD52op
fpjdS0LNGZT/9HkLPlyBPyJMd6QwVKS+dgL8WuquJNrMNhJ15xf7Ft0JgOSZ0BRUQfFJTl65hJHE
5re36jvaQO2EwC3LEPoSWYntvdz4HUJSlMM4dDM0gPn0bwg+uoCwn3smEZISMM2HwSu7jC2N0qbx
42PMMP+izVjl+DF6/qg4+jSLjcrp4IpoyQsMGzclOkjKzWKrpwhfuNORyCNmZ/I9fnQJTtGjTk7h
+JgbWB/EZZ8bTMpIrRgurQbEHkHIcYOVuZx+Exg0+Y8avCGLa5FoBjw4rTVCnUAxu2cMXwQeUoxp
JNvynDE8jEeUX8mRS1kZNjw/NmPeIUBGAF3e3GvJQcHAGz0kevzc+u7a29wACVgn4c6Yb9xffDKt
ujazO9/KPExrWfLUcGf2R8nf56WTRT8D9u+AuZ01vVpM4QX3M/fmVD3M8ZoMZ5NqnD+JrwCo1dTf
0wzVfrtcilmwU6edTy7T8Mq4cnh+iyd3X4zSbNZd6K5N6k3Ch6b8kwLXEnYjSm9oZBJSQ0QMgKQ4
8NtTm7yNbIzj/Dnv6+beWciynQKjfLloxyfXl868dEHmKabni9ti+u5hTMlkD6C4x9L58qkzhZ/U
PBvWUdX3/FChRl2CxR140o9E49/u58b1c1Rg5wDsGIdoLPAvvae+y0SNil1OTzyvCmO/ejMyDQES
UEg7sX9wnKbWa04esXaIl5ebZAzdbbXjQGGSghxgf4+uhZpqQFomc70m+Z16QxFfw7hLK3fggRBd
ExVNEorrnhAX3OmlA/1RnYm8mzz+V7lEGgpXNqONROjHixoYvOoY1til8DRQWKvou/pjrW4H5S4A
WNAZydYAFyTACykABipwFFIHKz4nwBn45/i+DIANRn9pVJw+wJjJ3CIHanRE81uvBdZZd8M/0Jon
xGBROA/4Bb6ScVUhYhix1nTZTy88UHvjFLqyB88lQpGZX4CW0LLbMDq1dFCZ8rDcF4/VSNqW8DEN
3z1fS0C3VmKBtuP+0i2+HxAWRrVrdRC3m2F4ZPgzmh8x9dp2SwgxtHSWIIzTpuk6lBjjuXaif5px
TEFmaLrLcpCnWPHB3XnFAEsdNgOBCdQhXIgw4cfmbw43wei2PFAyjWHIuQbeD9Wf5ijNs48fHMVJ
7kzsEmv/2Bk2r6w8IBJ2mYwgPS2CbQcKpKN+Y4jWHUVKutCOZEw7Wx8Ev3lit2iQx8EjLt4aACMG
oBG2Lh3WZ0TNK9Pl35VXR6tltag/q5wommMouKl+NtJrMBBg7CWJkwE18auHkB+78Tgmn7VhwKDx
xN5DE8HYfhXFl1h5xJu0sutpL+5MN663U8pBfy+1VxZ96PWtKC5QSHvUsaKjQF0Zt/wieuFOBiEG
t5lKQWakfS9pCguYLKlt9m+d4DXaifUD+OASKDk8iPhzSC5xcy9IClEedGYrInoRNqaRrUAT4T1Q
KY5vivHdZHspOyThJmIvKWdblBXw8CBlByX56YOF0xNh0nweR8I/7zJUCOUnLL9atoKJiiIl97AC
G+Gl1qGuH1LZRlQ0A8l/F0HeyAiOmviPcA3Itr76pleXMbql6cMvT2Z7KGpMx6tqFSoHnbImPpjt
LZrPvfovjmy4tGG1IwpIl+6q9BvH94iE8W3t+bGL6BLf2dpaoWSG4R4e24Ov7xPlsxR2c3zwxWMa
OXjW6+EyD38NEKBI5aQmx8YSiU5ejxnwjG1f7Ivo25FZ4pJEjL8aebSxaqNNCf6wu8jivs/x9zJj
xNakCfxrA7jGYvg+8j8G5QOV6JqmCX/EE1Ao/4TNsIf14FaPt+F8iqxTQXsWSbuAdaz10cbIeGxy
WmPtbC6oJP6IDJ0nRnDrOULyGal4vDS9omDnVf4xOCEj4b0tngoYJsP6qnBNgCnI93V+ruJnIBza
mT4lIeuTFJsLnjzSLphV+LBwYYbo52CZzkPYSMFAheCgNP6u4BAp9FNw/Dbp4MrdwWcuPH91Bp8R
p2duPRTxYkrHiEcGshP1V4NH0NjTqjDXn88dAIGJe71vKzwgyIzw5bGfAFKxacYjpbt2n9iFLKgr
kFc1jRTKOqtyalz1cffRwcaSwLPi9ylAZk3+v4xOoI7f+MCz4U3GMNjuS6j4pFOp1akc6IzLf6NP
x5xwiEkXWX6Tw2Ohvg2FGxgbVd0F6h5d6Pimccdn4pNXsklPIZu8QD+J2bsFK7mKdmlLlOxfxoIn
j1FoDp8Tw+N4uCTaqQMili0wMaBiI3CxLmZ+VNySEApFek7yHev2YM9od1ojfZc/29Bff2nRA4d5
gL7aIt4NWeu+Mg8pYLOIP0vh7qgTZvJUxDnZ3/OT858Jtvsie4eL1sGIliyPCVc2IHk7VH99XVzH
iwBV3s3VUeA4Ci5hceTLUuFaTPYcvgmEU3Ck9dm/jswEnjuGBWc0UsRiOZEjOAWxQmSOUBMTkcvl
vH41DETJ7Ns08UdpeIq/05eKtvFS65E1BQ8ia0/+A0Vcz96pRwpo1dpRjPat8MSaiVyzOy6D610s
3gyAdMyiyfT5pVEFVnrNYNYNIbrLDFpm7aQQ7ayeua1+KcwDt+hofs7tZSbpQ3xYylZwrHXGSlVM
LhURv0DxJ+rTjeiI1U/AjInFxlpFvJv0331XsYVmGM+Isx0/cv+ojXet/NRaJ8QysXRf8SXrPgPM
+Jnw2+BimID5GdOBRd7y6NSRPRAeaCxUucvSAeFBCsMlcvVZxtq6GIxVQviRZVvVTok/xfRiDo48
vDT/FS0YICW3cYavGlVwe53dR3wz8i+5OvX2S2aNpSE8hj9W+Q70cYOkwPEgFQ+ZwUrzOU1b8yEK
B1HehT7E/WUFUarb2XybofYXSN9csSBe6SToZ4sPoZG2XepFwTWgxijrElfBRvOtHc8VqQkoXlsI
z/21bP/i5k8x7iIj5R65jMl2FfUriO39HH4U0bs0/C4+3IYbmOBHUI9J/d3gV2azMPJReJL0bs6f
MwMwqghbAhZpZJ+CsbXIn0k/Sp6DAuOcJdtzv9b+K6BZDzIKs/KdJjyXuZgKlLIAThkCqaz/g1Vi
fdhJvtsirZ4V3npekWUT9Zsyj7b8nVS+YWrh5QkpYoxLChMzCu+T8SFY22IFDGsDldg03rToPUqP
ib4r1CPnW6q8h83VyL5Ksu2Ih9A9s6Ln8UyInJgtQ1ghnJ8SuE6khKF8N1Hz+uJV1Da55c3ya0Jm
r3HmqUxvAB1xjlJE+mdjRciV4XFk5dyjUQaxCeXpKF7Y7MrcAdKavqGUH4aKUzb1+EhF+A7lTqPi
6O2B6AW+J9ICc9NTWkdPPxiuTdqbNB/qclcKew1+T8vyoq+WmkuXN0wkeV+lH2Yn4wYpbIMiqnMG
6KhAUjOEqshAWeJTVnLSa29KfRyw1SUYBkbZ5oAgeL36E+NdDYGVtXzlGumrF/5NWFbU8RYQgGKw
E1BiIMFAtYB6qNOXxqVSnpTArUuP8pVRUEz2MwzYGhZsz6LOKHd0DpV89mXX0P41yqeY3fP6mMaP
YnJQHRPvoA8/dfJq4c1G4Zn+UedVqKG32iOZ5SvxEVceZalgec10zf3rkHlN+EynfUD2H6m5+JLK
0JWGzdmE+JaeLP8tgoOGU0l+Lu+9xdKRo+pIo9386TpmjbVFZJG/77Bc5fkBtlWvrGNixWTJTlno
sLmW48ytu51EjAfCWmaQvp3nHr3KbGzA4vnF1dQfhUi4MOnvwq1i1d58KTB/Q9i/EscSjndb5xm0
doWxr8KjhqcgM5CBK595+hCdhBGyulent0UqJVDaSMshDnXYWAwSoHuPDJxYEe1zzpEk/+DBbqqQ
P5SIMMvr00c4363ky+hWpAkDWv57F83PmKtFWWaiUJDJLay9mkY5qxjNM/oiMV19ryZlI6SIuCHe
gqKBEaPhgsukK679tmLI2N8HpNF0sjg+7MY64H4NQTSrmQwo5KoG/zpEYECcNUXhV+aH8KIOQJ4X
zjIfZ7S6hBpF9QLYbO8YePD+3cb5Pm+gyVY/2OmXTFrd6TeDZQ8rKiSMWwaMaRlr1oTxuGatIkvE
mbAJG5Vf3AiBtM1KV1HRQm9QJZrlI6UK85d8YYw5KWxrKHycazDZHRNUk0YNiISFYi0BdbvGlsb3
7iByrq6G/ItmlyTII7wX5gGoiIhkXV5uVgstvG1iWLuJomjTSpdyugeiMzivSvR8i6qiZLK/cLsn
en/CLAzIIN6gEG8ChLnOLx19v/gShvc+O6bLEAA/nj68SURjhjyna3bFtoolKVlCj1vMkWGG9+Mr
GtEbwunK4w9sZBhDzsufk9CBLOGDXIL6SYJRzgQRc9q+kY7NcqFjXpH9D82CgQapvIgPRbZrvvv6
WHZPPiq9Z46v7mSo6JZ5S0uClDx2Yqu+4+0gBr3dKN2/Fq95Nj1VFNyBI9AG8eN74n3AoQ77Qf2d
hTtIOFP71hInmv4BKWC484u7gJCwW2a9MuHbwAFTgrkhEIcZzBYscbtXt3qPnp9P1GJ+TbdN9Ol2
cHAu+oytcYG26p803pPhETC+tQipkN8m+crHUKWOJa0r2vTe05ZZvvQt8EjkEOpJo1FYxICTtSt3
IjZlSzLdYtn2sHsT51Q0hy7e8pUZ0S2oTo18FIMnS4Ah8pi2tuUuJ9qjhtBA31zv1XyTrVssie7s
EQ4ODE5F7w2tvloFyXaM/XXRI10Axq9M9zF4BdgA1GphIJBMRu5N+wh1hlWRYHfovhtG0lV26RGf
VcUqyagthAmvq76KAmHdUqbr/aNyVDxxu9DFe0h+AElg5AIN1hWwuErAgFaTJiLdRIYXS8x7xvhv
wJV6YLpXyidksUxAZgILlOhTBXa1BjAI+G1tzrgAYKHyCxN1MMd7dVGoe75wMLWn1U3rpnqP39Ty
Ek4fy+nTJw+ZWBd3cERyAo1nyik+Jibw+IQnAIBI/QZNxOFVKW1CpCPXIA+G5IFo4zvztNN9mAUi
d4jxqY8kObh9Q1mumdi2GBHiAhoM+vRV3K9ZawMqlOESbROMRvmtGN9U4c9X7r7/rkx4vXd6h1Ty
D5w9EFI9+lIkfE8DY5SPNP0jWyGaTv/g9gITgRgZI5w80lNSYwQjM6rPKH+RloaK7h8y0BXUR+TA
LusMfvPCkd0ovlpMWMJMdkp4t3mokuv5x+SIWh9r0yCiuVuNNJq72WbjHh07B/ZEeRHZz0luK54E
xkJwPDvmOvng6OuAJehIq5z7P0HzTxwflUim33XM8PzwqFTc7iS6s9m6aPoLjC87wz0DDgxeh5r9
ZkPDi7rFZjzK6G5t2UHpZZ+FcCT3S003Ke6q2mTLUv7VpbrEPnb5s85v2viEkASFcbEhKtKvjNhJ
qDxGwjkHe9xuG/Wtgl4XwiZAJhiy9pHIPRHIP+FkJA3LntYEHpQMAoj5I3seWiJ48vFsUiITWl4O
5D2JKqiKaNVDfCnyY1R4nb8fi+Piz5katBOBSat2N7t3LFRuQLIW0NXh1/o3ki8ktZyXjGAJtGo6
EmdsH7XU4Ir5pVd+RKFaza1iR/lFJvRM9LpvkyusZ/RfkyKTkCZTwCNuGJDNwkvqnq1xo+KtaUZg
pc7L8oSJxg33SShtJPNdp6vH6kjt4ip8gW15SHQXhzB7bZmcFF4QSd9WzdMv39LcLS4YRmVQDhLp
ODopOQGroXpoPIEIW+0YwKCJPZ4InMpCt0fzC8DpYqFi5knt7xy15EbhFTubvLS+x2qGSfslzm8d
2T0QTlNSCoCJ8ePTe8kWvmEZp36yAkJ6MwYHzrFCBfLrKJxV0bYUDgmCDixLK7ElnmMLgjwkEiqQ
NwLZQiYZQ6zncXjBprBHrNqjeMc9slJR5qI5c+HN5FvmKW6jH7tmH9IyKT9q/VqUZiKqpa7jNpIY
ho449dl4mhw7wYdOItLyi0tMT4Zl9svOL8RrWi71c9bZRk3iEL1uwFUjoCuM0ZYodb2roKLLkBKa
4C2TvppE2jBpRIfhScYrVf/5wy1Z6I6uWnyVBuFp46lTHT86VNZxwExT3JaBiUgUVJvRWseLT/1R
Z8+MuKgOd3m9WZLWs4/O+O2Mn7J/ibLdy0dUjhgyd40NICy1+RSZ4tiCY6w5piGq2B1hVYt4Q+cR
4LGNftTwPeuut48+vqo4EuDw2JFDqTPT5OnJLiWxJNOgs1FKw6YrzHurQJMxPJqe7MqtYDLey7nt
WvK1QMquRxYWmfCTsOVFncWBa7VOz5egYdziKqgBYFuYvJj1qOYaXbSLsJW1EXIEzl88f8s3ZNg+
3uHoXJEDNrFOkdhzl9I9j5it7zR27ThxpWOQndh3MKzuaRb4oZiu0GpHO+AGrHDgvLTP6GbAKxoY
fzSOSKZ1Di3OYcecRFeD4sKHJiBjYIio9sTIBa8ocxWigxgOmUoCVnoJGHYSiGZA+uCVO/kE1RX6
Qf6sqBFDtI8GOvr0RcYgHy8BD1wHrmR9Milgcf7mpz8iWWxjgCwivwnthckXBr9te59YfVPcck2a
1xFgCVpSgrAICZZ+9fY9djl921NNEBRSdDoEYh+TTQleO9BeVXDjH6ba8l+VsJ/bs2S950uuHPly
s7j3SZtrynuF3Q64vI1sLmT6IJL04aYIQ+KBgiRyepyeYPxWhfJMjX9GwzRQvLR04ZG2yQabiXH2
YuC8ir/AaiG+WBm8GnVuS4PnR+cGwbY1a26BsL6eCdjmXA35pWr+ozNHn8gnDABmIeS1lEfh/6mB
gvreG6xjNy1bMQ6WrMN2h8rYdMO/wXBQAJALpOoVahzgFy6jtWXOE/77/wUjg0Zfx1vwrAOAeC5U
lo25B5KvXECA449SYiWWdma+L8lO4yHu/kL1K1ix6jjTouMa5weBlTlmq7OFTKoOviXjgRQSzVoA
ooAvuPACSA0xfKGswxBOHy8LX1q8M4gf4GEqd/3dspZEcC6A6BaFx2Q+KyuCaepnlv5jjk0Mfbdl
T85aH8udelb6q3QRqSOYfqFPtFCRwETKYuhSfKoBAUDM/1g0LBfKwEybsB4JSQNvQ9ofs9gCo/pj
iPAq521GciXmOUQ3jgC6JfhnBh6bUZeKS5v2I303T1PBg0vR1RuZna2+pv92dShrEna1dqxtZyZl
AjmVAo7QFC9Q+zJYgxMj5FjmbpFopgizRoOd2waGBZNWUhN6oKzlOcJdWMAMGYvvofxA3bJSQtA2
qFy5BjW7c/DtQ58oBy/kmtFLpqa4bBCn24JB+8s0cp6p4p6dfI2mr6r4lbGvdOOXLr7V2JSY6Bu2
Xp+o2vycEGj+BEQBy/BNJwgxp7MT8+8AOEiD8jg66OOmzf56iaAPRoCBT2ASZbr41/AIAMpfd9VX
QAvDOEsmMoA/T5v3KFiRJyp8wgj4GdopK3Etkm41MJNJ+w/td6o+5D4ifW87rMvpNJTv+oJSaEx2
OISUr2vL1UI2+8cB9QnfNbmprDwCyVazz9I8Ef9jG8bb6JlbX70L+VOOdjP5q2IEfy1lhachkbqN
nMu0QgUeGMbwJCGzr7oW43mZCMvgIheVjRa8y4BDhPAHRq7BAmIMFkJBhvMel+WWE3mZuE2fhrGL
pqOsvc3+SynP6XRf/tWW8GUyYciRA40mXA4OPiG8WQS8TzR10hZJ1SrVb3QJ6kj3assEDzCllZ4q
63VWpEnwN0afLza1+hbqNbsZ9qTyjgtg2yIB0ZgQpd3OamD+2kiEa+JjYJyRcOQV7VftM6BjdVSE
d3hhs+zVjAiWecfEOnhMNjkTLAFc+6A/jPydXmCVxU6MEcNLXHAmiNrZS1ESbwVhXWFJQdKMbNUV
d/l2YB1v7ZY/JTQ2GUuOPPzuUDV+NWyoZ0zLqfLboRAzwq+ZTnwiG6fyP+Yny8Mm+ZD4fjEaIdBO
QxqcvSAU7OQ3GATmFmZyWpzhcwCKOPXja6KdntylP1L4TR0uQxivNiZwSOlKzs6S1cIETbSH6rrn
v9WPPz2Sk6URSkuBSS7zZf2yXN1af/pCHqeyIU+GV1K/B8WlEc8032ryGwqUHPF7ON/o9aXwc6zv
KZKlZXzRZVCrbAG3ETagVesTuDxZmxStvWc4MEaGHT0cu2wh3CRc4g1HAndr1YuoXH80gqaX34UB
K/o1ibFld17q+mqZ2mLXZRcQHAvEvCUSXJXkUfm6AN0lTub+wYatng9LUlZD7PWLcaVGRcCbOKiY
tgcgOmDEDTYvoYjmDGLLWoH7C5C3OUmkoXVX1WzR9yKGb79NGx6jsuJ3JMXoIDF8DrUHu3jR3E8l
hWZ2qoW3igxvnjeflCACC5VjO519asXmCSNMFM45zV+u7gi+6GwUzNa5Xy+8/StpuP6srItq2zLi
YZu7imu34a9k/7HMmhygwmxJM9xGSzwo6nH5T87utbjxPyvhhjLK4HMep1tChnlvvCnGRke+zMqB
cUdk7quKTPEttC2qz9xGci/DvVdE6pD53k/35XxUM3fp7UJrZZFMpkX7Mr4YBJxNrkHoAlZQZm97
odpWmSsDg26OFEJVeUsIac9RW/DeSSPjnw+D/B3tbiBZTYh296N3xfzsIsI+GEleAtMB6QD5HKs1
Fw3sGsKIkq8ElYoNMzACpsyL9ZQiYr5Np5rtDmfZOgLStuBcA+klhL+tfI8M2ptLHH8JGOUyUMI4
NJAR+cx8UTMEjPaqzxABD0dEQAjRF1SEjhGGDTyscLuSfdYGxrah7aV8z4x72WFgl1ieMrRYzDyc
tOQt2RZMSsq9kB7q3iX6MWGDnNS/dIE88bHF4x794BILoTdaZ0lDBEeuNaVJcTM1tyYqlNQsZFqU
2TbWWUvdASOZLLIc1I+FSGm+hfFbPB7a8VaQuKUfmByxZwKLxRM1W1vMONEtn8EdXmP+7zNETB0S
RJR4iUrHDsKh8Tqw+RuiQyH0gA13+Lb5PM3taG2FV8koe9y1/TtVPIqblUZMFYVwQiCRytlhTQSs
EeNRTTIIzAyeBHMezgf2scKGrTS2Er6CEUsacFTUjjRAPaULvBIEvEG9b7S9xQGi4Zr6xleGEXfX
ZajpBMYaJkG6NfrEzYiJPZ//fDRRA1KdW83rVbc6HQ7yiPI+RCd+xXjTe/H4r7lKkkaRrq7ptpPi
L7YWPUcyOjJxXeSdLYvKutrNbFfoxlgxobO6zzqr0OFoLDFX2ZGKAashaZLk0yG2XRZcA+2lwy4m
PkgCgdqvSf+cShJBE4JEfLCUDcM2RDTvCRVfGTbYMlgFG3SRQEtAvzPklYgHQhmhjZ5aEeTZ/xoi
1ibo8CesN7y4vadve80F04B60J2ccrxbEx1AfoJnOrF9lT5T6jPW1gqdx0yV2DFgFc4hjGWBYPfs
gGlMkR8JzdB8U/pfsidcrdwtLZ+e7sFfsOUlOCxC2g6tP24YMfP9I7ILk69aYepmHScoGAG0jAi/
1th/BJILMwcFE/EanMFFBDafrVwlbmguHT3eNxQRrOiWvqKcqX8oSFISKnr22eKn1Oyy4mLVz6Xg
Kn854lrS4g2abJPeL+eVX8bwYFfXEWuNcSDfpvwfSeex3DiSRdEvQgS82dJ7K5KSNghSlOC9x9f3
yeqIWYzpqZJIIPO9a1lHYMq9EGFZgRGCV4/1DjWRXH2TFUWf5vJFICr3EIquuWGskfDU+Nz6TeUS
xyUqv9xTKEFaTEgywcLz0t1fBBK4KAl5bg4owcUFLiDr6cuCJSH9Y/IPQat2pfkqY4T86pcWQY6v
obu69sJj0MTL4TttrlVykJGmdtklRHsVo+GvODghpqYaqTIE3Mx8f0c8KFDrRRBHto2jAbG5dsrI
0bNZPyy6FYuXSvBiPFVNocRJ7F3RUCAXcTkymgXkpUkYhUkRcTV0SyDd4pirboUKrQbKKfzPM15m
xVg59juQN356duvvAbY9Rcgv3hPHRhnEilRQLfUzkEOGjjrQr9U0XAx8jzTjwn+gH9C0uZfPDQqp
p9hlx1mn3qgGUhOYNXGc0hnHUy2EIWzsQ/1N/hzhTcG4EYR35t5zHgiJFM8xh1fld+e1QUU3Jw5O
cAh+s+nyvyLjq5rJPsGZpx51j8HP1H006EecOy9slT7ZfQpad/IPUCpsQJbEAUZxfHtK+w+Vo8+v
b7b+fA5A1SQ36vR/KVNP+2sWHagsuVXawZv8FCyplQ8R3VUkwk0zY1adY2Lp1I2sgP6RlVLfvOa7
Rkpi9nygiM8dfp24IdHW/YHGH9tTmezrfB5Xf2n6blyS43Pk9s3LdtYq0y3zm1JR3vQkGJmcON6K
R4DkHnPorwIJRf343LJBV3gdeLykT86cggK1ZhVqhzAjQP037DZddmCp1HbMCtytb82EAj2X4vbb
tsWxl6+C/Q9WcuHBMoAadmcITNkhAcxFlGsm865EZGhsIk4Snf99zkPFOyTEGoBM+dpbNeanQd0S
xGDHC+wEAAq4f6FQplL0XVi0OJsgNtpcajecebp5sJsUjPsotA19xaPa3R2FuuU5q3gLkcetIloY
Ev5+3ohFsrTQCi0Clgmw0qBYSIEwVAAyauA5K4ZTQB+lpE0amYP7bSt/Y8o+tkTDQUfwHhUaiEsy
/anJzFrVq26g1G0X4bXu4kPriwEkDVBFflbFOiIKnyPJpHDRYe0vrjV+tuQsWBcpBeC0kWzB+zxQ
BRT5ocAjWLRPADfDWlfBA0CtC9k3ybAM17zNNrFvgPXikA8dzh9k9xpxLRpAeUp88kxKT+m4rqNN
wXeo/sa1y39FAj5wWp2eAnkbo9Yyv2CiJ229ZWoLzmWmzPwyYqeCnkfC71G41I1nPrQ+3BVzblNq
FkFt3OYuE9ynKoIwWSBW8KuZ5mNngkzwsAuicOIWoo7VoZ2FhSF4REh0u6s5wO0RsAT8y/LkoluE
sBNOvwOX8oiMizrbGPSEVYyO+2HWDqsSKY16Jk7GJH5VZvpg6hKzH+rybi55O+hQceqjdy0TGyHU
Z9Be8nFL3Xols9wxHA6HNt+jX5kBK8uwu8BNUvwiYQLX1sOiRNqm0WNqGjkSwCvaYYB/FZtQ3Hya
fyqRjfG6tpcyfOM4I7iLe08R/TqrEAm4hcdZpk9Cqy+0BE67fG9Xyyqc9zxiXH2YmwzrT7gkpEOk
8vOzbVTw4CnRbIMPZWefYvXl22ceyV5dk9mwtKHGdDI+6EQHxXhYNAMyfAUshjLkaHQW5ykXV4tY
ofvzc7rKaYxV1u1M4kmSJ3sFcriCm8m1t+Q87fLuOCt2v4z/S7qqqUkx6meLxB742GfjNchbXBD0
4XLe92RZgdktXWBEbAGta3O80+c7/OC/XMIusp4Mc+61Zid0cU2y1JA3tAGtwNmPhiyCcKUG2FL7
FpB9E36Y/K1ui3r8wtFPrgjC2Qx8ugP7xKggGAj54pMNlqiUR6moZj0BvozWFAQuPcgOik3wNSNd
G8ZR8zO8QUh7bKGue8MxcgZbxtrkT0yBDOWeKlFiuTzr5iDm8pchg3q8DYNfzzmryjB5kk6hnRpn
RXaRW+3dH/aL5seTt1HG2GvzdwDmjZx12OndqAFGJZQzw6Q1Q7dZMuQxMXaRTHU5W98SF/7/sB9Y
CrtW3WxY4SYEEohltUJJ6uQfVfY73Ev1lBWLDvKSZ0EhxJ2gctrD13L1WaLaVO/WlB0vvoBilC66
o2eyH7InPe8LQ4PQJy2SGLLobCAgd38ch2AmyFA4MVwenNq/trRmVFb5mkKy5XGcsx1DiEqs9cxn
0TZE3s7AzFxg/xurDPmEWO1Y8oRJ0kZF3tvyVNxsrTzZ9X44RUtUnfq6WmZLYBSufawue2YGV8Ea
T76bvWqLlu/tTg4CYRLf/G5yu3c19BYLA7wwI8KCZdt/+s2rVr7/odPOrUa0RroIUfcTaoWJU53Q
v0OJPf1Uzo5cC86vMzF0mIIPCgV9M0aNPj8WCF6ZmRgSjPjYu8CSJUrH+IO7KAIaShR36oMAE54z
KbVYAN4SNjch6epQnSi0kH0HDqs8vgsADKQzBFHM0JPWC5PajzkGDvbvFcvAwibIdubNghE3wdvJ
n4HzNYQbduU4uHTKqpAOAlDi3zkleWqMnPUOSjmjSTnVp0RbxeWe6Qaz8m6oL3X6laXbbCUjclj6
v2oA9cuZ87S1VeuiuAl/guYgpTcwjsJYDM8h+DQYU4uvrL91bMCCqRa6zqB7ItXguNEQpwHmFw9F
d6fernHHqU28vD6znfe/3R9EPpL+gjmRKSYUFg8fCnWGKrBv0u0WLRwKNnKIitvAyy+dI/ks5fsh
WjHgmQjUDm77JRnfatJDrQ8T33bJKH2Hxjc9A1ene2cNFOFCmrel4Jg76U9MhtS9y/Wx+mXYhVIj
MJhv7dYCREndteGeHo0LmmFKSSxz4wYHTT3KLZ1UX8SboKbpl7p/UM25jPt5dNndghPsAfdAXBPw
cey0L0GeVGTq+YzdpjUjVYPBKFkLJNimz0xe/qGSrr+8hYFWH1mGvo+43AqoHY/Xr0Q01Di8AoCk
CSueENjRnFLJH2wzlkEUx7IDcUITmM/IyfBwDGntffDfqiI04fhrHoV+cNK1GH769CxEYMiN2nYz
+GcTdXItPZ1hGxfypE5uAZmEPea0WzveJcZ7ndBXHayGzMeqfVTSxgwvtEvHowE0ypvXXYAXcQhA
Ca90aSGOAEZGB9amLJb9izjcvNhUPZDErvD/pO7UVw8NdZ9+LKKTN3LzrfJ2EWaMJTt6buCGEgc5
QTtMUwRxDRTSXJuqgHdKtQs65DbugtTJUWbCJb320pjXwP8LwnsHldAg7wK+5BEpDVgwVlydfw5u
+ZBQ50NprjPjF/eKd1vPYew5MJ4VAsUm4XQuTqM05X2TwrOpnST5pkPtWYjjheI2rq4m07nvHwQn
J5YhJ7pVKBoj7ewpq9peWcOimHORwJJfI4gVNuo6x3VgnmLtWg8MEdEraN9Rg7r8BAuA1om1rcf8
ZpR0uPt/prRqq62C6Bmcl66EaO1kX2JNl6uLa13fn71pUKELXGF8lwFwc/OLlo2GQ/WMjbFXdwnX
eyg9o/6ZHWD5A41xe/rKzR9BIVlgOCO0l0WuaFQSbwg4KmyLDWEHgbPVhNRiTtJJhhan3KbxZ5k/
GkyW2a3lq9GU2yn3v6zMnndg7CqzdvPXGJZ4zhXSpfwlaXaQbFa9rJhl6h0QU7kI1wFibTStHE6e
x9Ntzx3vl+AJov4WJbpolMkYCjG31H8+77XOAFI7N3an3mcEf+GasRogbQWhhTDK598OYQIiZr3A
YjuoByk4OwXMPWeBAJs7BOGbujrl0b5KF2m28RdMp1wA/RJsw4zmA/a5nKtFYCR6t8LrIAhydJsC
WdH4QpQIPz/KpLrbuIAFQqZBS3FUXWU1mo3lUzbnTTWDjdZPRYqy/BaHzDbkCEOvgpp7/cdAR7rI
XxbUD7UeApcgpFSMGFCFKJJFETwzGzVMkr8CPzLKb7vsGSXeCsut9WpJwO+tH62GpJ5o+RoML4SK
8iROeBxho3/g9nLAmH2UNCBvgYYqZlWYr8F6aYAFapRPVelIlDWSyjuwK5cjctpiyuxb3MRy3cKN
9Om319GlyaEi8Q+YJl8jrHCp72B2SYnuT7XOoD7B/kgJu16sFapOWwwSQYBZofpjQ0CKMlGKZGb5
Pp9MD5RKtJI5lcqHTXhrFm7HF7+/gB0cLhR2bTnoeA44QkvWiolxVJ0TESZN887kW1t+ptImr1c+
yRXAmMj74EcJMg8WTmNONObvPt2b3gf0ATmyLMwcDWXOSwWJI5dg74gzSlyKknwf3JOZ/nol4060
M6RNU2BdQVKDt3BBJv9LpBLzOF497omWm7KinpHLgoT1aUWqZvgWO7DFKWiTtqFADLv8znHz7oGN
ImXWdt8S0yWMs6KtEWx72oKgZnuJKRxk3T3+U1iMp4CxlKAZG3waMZKsfVXgO+4HVGpKRtTAgi/P
rcyf2hzRYVrPXSIjSyLCOsTplg1wQr7ZaBvkFaP2pgfOVBWO5c+2bhbslDMycegjLSsi4P6NAU65
ppu4gTj2zGso74SkMI+ovIcVTKqjq1384egl34YzDcdNJNHegvsmn0JWIyOd+nMSQeEPiX3Y1AiX
BMkxM+Vu8vtTmihWKlJI5JHpHGyx6cXXkkf0/15AxjIQVd86N9o1mPy2TP+4qJENgRstipW/7vVT
nN8Kdxs5B5SafPTk4WD8jfpWAA1Cyj26hGvHn5b/Eeg/tfoxItvTp4AFQb0y44X6E7PZzRCyJNhd
ZiYBICQgQ0bnKEO7i6XttHbpE6eaD8asIMar1Hao/dHIY9+pLegyrlstWJKmjR8QEglJLZYTCKPU
q5cqFUdei+aVY3xT5He+Ct/h1uZ8KftpUiCLHYBz+jvRwh5fNPTDHKKJAYZVEMi/A+hTmovDLdqV
x26G4MSfRRZk36yDxsObxS4FObDylm372+U3+sfx90/z5CO0kIcbZ8TJeH9nIRuvJ84npupSnugZ
u/KcNZu0CUAskDZEhgzuHbys9t3rnxHEUVtr8674sCnuJdhRDkhk+U38bcqkNScTPHsPdYEwj6c1
BVEQjVER8MDkQdhKoWaL2i9X4vmyWUWDPFvb9rjmWZs16kHNzlAiEP4MWmv7C2WFONDcgk/2Spg5
9/ExJ+TDF9yMn+Mmzj+jluBnTDco/4hznP6KUGQ9frrKbxRyJvkoP6o9nx4oLyq+nVmuDBgh3z8i
gqqnvZZDBbeo7dt5bFmTVrloJX7O/mJla80+Y0wosTp4OlmLl7SH94MEsa5IcEkX4+gPN0QmEcn2
OdRcXXi4Z7FD0qPA/4lVF59cqq14x+c2E7Y4Bu3ygA8Q9pmrD5gDvkDggjq3brFXl4RSDydpIePo
mifWF0U0sPNm+CBOwEOuL+tnuyUAfSfFKKiaieNQ92LOXa6PPFGoXyoW/sCMgJwyl2+u+/bpVGjx
ECKu1KW37vwF2c0jEoGbn89VCxcEv00GbROhuVEazszuGrGhYiYelbuYGrXgm3LFCVzIG21ZVrKC
kDndX0qYbCHoivsD4EWDQKR+ZyPdHDvxRdQFTj1dJUSHdJjCmScAhz+SiyGbh8JBz9XuB5zXUYpj
n+imFNVyjGl63GacgT4nC1xrSSTyVMxgabTqjpwwmJrc8f7lk3X/mU6ePso1LlEy35EroysPc3vm
cMIXtjNrpYQTIJ6ue2HtprCjAIv3vhRUu1FPKmCG8YGNRqW7fMNbLj152nyGc6d/x+AuDoCXD5Br
59WPOwJrV8QL8db75CwJ2wihWiV7CJLRLynijI9XfX4YQQJaukK97oGCW5pyGUE9CsMKlHG3EsRB
HbxqSzhM7eReeSKfyAHKwBrDq16NQjYPdYgwDjvk0nTTZWud9ZR0Q/xpljv9IegNtY0gLM1zH332
gizhrBXwbYk/Jt4NfItZ/+RZ59UF7DC3MDUmrF7JFR774nLVCriLZ/ryLDC9+o/LiocomFfhwGiv
TmlBIAAdMrgH62BCVatPcziMS29dqQ9pHixHYy+AjCJeuktuXfg9IRJSyPRpUGREXImOhLCFq8u2
r4H4IbjrU6LgwEzdhVt+q/T8+BqaSxJ3Soxbp8ZD52L/RTUBDdqfB+QY3a3wxJc2I9DP5bJA+GFP
bqV7aKcu98BTN17A9sSQ4+LaujMkywTpkyY1U5RxHnT8OHx/5B/i71uJQ8NHWgqRxbBRa7/8Ozx3
eMHgPTVrYwfb3gCq7EDF1O9BOyVSs8osC8VDtezUAmnctvKR55yADWfsxVPF5ij1USfOSN4e47WW
o5zn4WjtdGIyeevFTX+25o9wVpvBI8Xsxycjw+nH4qTg9bznDjd7hkiI1QyMgxRXflIHoLc6t+iJ
smwrToLSIglpHiN1sYeX2vFJ0GHjWd9pKXEDo1jSX1J0coxTSGdSssvlPyv70EScEXSn9xkVbzos
yZTh2fW3VXIiQ7tk+SShpNgY0Uea4P5dDtmOkRmAOpBZR/kcE7ToEa8wUA7v+63I90Vxbowfmz/4
MI6EavPAKwL0KtlFyJwXE/DEmTYaQxa3I3+FcE1RCeDEWIK36dpdevF19C8E+YQIleut255jTYCr
5Mn61JPCMykFAQ/Iegjt3lgNhiBugMrXWNtV6CN6+ODHCjiB8CAZKcki5cSr4rllFRyUw9KWpZXI
+zJQ5JscF/wKrkReQuewVzDbk3LVw/HXDPMyw1U2/bEFSs7dFpAgJt4fWLABrS2CLtHgCoXIjTdV
kJgQkcQQ9mW5GdmBiPZiCm55R0YnnSOrLV3QPJoxlOBOKpxRfrrKV6NtsvIEUa/nFxwzlvMVxTRC
lNJiCFk8Wn+iyVMH7rNeeGyXbkrTd0M7LQST2z1wEwIcg8h9s8mSZgXCyMR4xD9cYHPmZ/YwNwfQ
wKr6YZjSP423MQLJHUoUtxkkXaS2E2enNRVUUjNhDTKLrdiE3BGr0CanLAPOeDoYexNpGxxPpa7y
cBfJa1ofSPqV76OxIq+Xjksse1xx1Vkfv+keYYFN17g51B3Bg2I5wmQ8EJWCuLP2F1Zbr52AwHdE
YxQuo2HmR+y4OHHNwnXPO/GzyBz5DHd2CwKKKr7NY8y9s9b+Yt0T1oOMb1nMw6rPoih9SfkqSnzG
5o9KuhI/1d1t94BDswuIyBymnYPe2wknjonWn3R8LW5I0k/m1Icw2k5dg/ELy8NM9tZ68Wykvzz8
AA5Ps1OLlsMDKDeQCiowsUAG867euxbC8kMXP1WqClviPyswG+yaQlVlMdiWwy+zKV8j+y7ErvnM
UxYubS8Z/BIVV3sbALHQNVVfXL6P+NsPUcqAxNKTZe3i9i8vripqD/KxeLbI+uzz2YnLm5Am1OsE
OzJqwcLSGY/kQ1o6eCFR+fDt4w1iTiO8ZKW6+TTh2yeCQrfzyZDhGH32+AUnry79w/QOkvAu+ZOG
9mYNV/F1lOa9C/Y5PAwp7+VSV7GZbdJhFwH6akJ/CtdoyvY04jgtCfsNWy7E7FGSnCRxR2GMRA6Y
BgvtQd6EOE4VSqGdg0OOi2huUYt7auADOTQuTKeHJ55c6wKzXL4m0zRXXoHGWOFsJflZtj+NBvpI
xL1O2Z+IdMohDHILCSmKSM//sckT45pEmnKNxXVcb9Xi4qr7Ir26CAlcAr8EJetx1XbsFemckEC0
dob5C9Dq5ReADJ2bnrYI50AKLLItkfVoTOSfwX6ySU65chIXwO/HHD5D9WnI9cwoHxrMAQE5wJLU
bzkBSQUAQYhXBezp5X/iOw2kB9mT0x6bB8FDmKjXHM98EXW/kYE/cVQkLPMG7U6LpAC//bSlz9z5
M/Utp0ImPVx0FVZOe1/64JOR6hoTDghFe8rCg0kDR1uz0URkkiyjebgICWKAktHQzqPMCby9Zq0t
45XVT53ZJfcvowTgQBzODIALXFxClNiQrjpeFDYNbQDcDNE+hh92uuNfETBQiB6xZWKwtYca0lvB
SKPNSJSyfHCYmWWvlGodsf+Cy1jjIWtFIRAtYOU7SFCOo+hgfojtfYzgLK63sAwk/6SAjqHUIhgJ
p7XMf8W8prZXIWPigKeoxu32Wv1hGX8BjINfnyFZXI9YMKSE9inodr579qobVjQA77nLmmPmEn8v
m537ReadUKSALEJMcBVE2dOl9dHca82pBAhK3hGZpsOqKhkra3umVdTXK7/2jMhS941AcxqzboZB
jjKHkJ9QQALInY0jekmx8baVio0Kc1+KNLNG8HxSic4qpG+t0ial9dkbX+NYrg2T0gZtnKc2+hB6
aqfEYNozIPOkwL+Oko+NAk14alwqX8VwUO3iEqyafPuciByflyEaHci13zz4c4wPtfyQ3ZvzNyyG
GRwLQ2Q9gVnqBPznuFtm9RIHGcfG5NISCfsC4Cg2oQey6NDxZe9FDEaApwFiTcSHGe9WnZnaBpdE
yC490c0dRLXkfgr1utXetfGiGg/h5xs5sdT6B2uWWNjZh8PkW/Jf/nDvBqxaWwnRNi8HD6WKOriy
UyYCnGRY751rUOFM2vf92aIVJum66Q22Lvir0IhW9zg4p2VAbsZTTwh7mtCi01+JC0cMgqlvRbw1
BeD00EZQpFDVCAE/0voql98AC8xhi1EDDFt2SOwz+TPgch5uxra2zwVXtIZqDw8iynUuZulYX1T5
4VdvO9r56RyN7q7rlpQAgRx6c3MmlVffOfOnyERbFPoEsclERQCAr9EIzmRvz2ycJW4HbV5yNa0V
ddORWI5Gl1Qs7BrcZ9TwWJMnGdv+Qe4OLhkpFkwgRDgCiYXdfVZ4NrmoxL0MWoBEayGnu5gyGvRm
PgGf3lu1esBzjHm8G715JkjQm5x0BLDSVnuI0iwXs9dLdg9yfshz3h2AdenHqj9H5wZ6WsO12Gxg
/XgowVhckP97nJw7gMSuxNYx3oZiLQ2rVv1IMLOF5cSgsKCajSS8XpiZZtUXOi8CNwnzypbOXKg8
RuUyYKoEZldrZ6qo7cyB7E8NaOG9rW49fGDRT66+LJaJAukjf2tK9hg2f5UIm3BOBKEc7ujhQcnU
5ttQOhCOPSkx0yqrLEarzmlpUMeAGFB871rgTDV9YQRrN/2qGmcyON5KlKYJwW9NEz38Mx+cGLsy
IgeE1xwxg/QQmBVuh4kN9aC7B/FJeOpXYm2zkYBJWP9hnwXlrOq+KpP8TUYvy9m65o6vd/BPeB/Q
Kpco1UK03jW8hC0RYRfNNeQWUn6QonnT3y3ULWS0TyL36wZ1nZ6p9Zoq0brIj6nKsnUUv0BIb6eM
IG0G0avcoMQID4bZ4MhA2GL1P/0qAD5imUcaewJOnkYkNRbSqcKzgTpeIXR8zOe+Db/A9j+LxnMM
m3MCg9M87myHByR5SgbBidVUTuhxvCRkxhqkR3n6T1odtPw66t8+EjYVTVxzY6BCCyJ9EvcWdDMG
oaBe6Lzgxb6eyZQ0ApBQlKARrekQ32zwostIdEflN9cuNb7+cJ6CJrsYkaL4QwHArfKN3Zxgrm5E
7U4M41XJlOIsq3o30NXH7jAUdxWto7hrVR7GlBrixkC6DlTdwq2jTUAZx2FaIPUO87WVHQ004VSR
IXmQOKxGYgFhb/xtSCNRfE1ksNrp07FDwok4yYeS0Zvt3f12wr3Emwtsi9ZuRtyBX2x0/SqEK3Lw
KT5bp8N8VH7UwZMiQMQKE78kdmZGois3+/eQvxRr0xB8E79KddUP6yC4Dd0jqT6l9DesX6nBLQTf
MJRri9spdJE7HFFT4T7a1sUjA5+mj+HftqioJHbvu4LcYuZj7vasOJF86JVvG09rWn+MYEks74Oe
QuC8POWYFVtDH0BnvyP9q0XbJDcvOdsCOHCBp8FXabr7FqmIv5HB40N9x8mNZvW3sOdjgIl0YRGO
qK58sf2fqowCnptNwaw9zr3sHCcre8Kykh8j/a+RzamNlfDHRN53s+bGnDw/Qf66/rvrz4g9R/GR
WpvW+SgwttD4ALry5DkrCiTJ1tKlnIptfKg2Ahwy0EnQ2MGSpfkL9BSDeNpRDRSPEGX5EB+qdGPm
gvGm0lO8iFg/BnBMDMwKaVRsIJS3+dYr5IGQlHsB09rqb76ZUT40/4oUUe2peCQWSiFusK2a7Skt
DcejrN1z6arhbYiYj5FjwC4tFMIRjXmyM4zPLP2Kx72l7TEUltFnwhGW22dUN2SvLpkYdHrkLARG
p7Ze9f0pt1AuOIsov1GBkKKEYC2vyNz+34oFQcJhn8Qbgf/TcjTVjYVofIloH5k39bedETxpfQsZ
JErSxlwgluooLiHSSTriPRiwOjMxObtQuZYdwUNfVcljJ3Sigovk+JqPBusKa0QV1is1e/fmK0fb
HAG+zbN50pz6jIqUbW+uhJMv/NZwH+P2JUrXXQpxcuTv+3YptUunhWgkRQNlce6daiRQTD8/1me0
9bStcPQrNfeG0N2tbXnlqauONrVyqckv6jGc+hSQhI1qh4DdhWzTQHLL4FUQlk9K9C9A5aG6+mXW
rzEpiUMaHs9qfzPvSu4+kFsgw+BwNwTZ1bYQpMJWVIvqblXrEIjNW6TqxTKOODXiV0YEiQwiDgBV
eP+QTcf+X3cADikfybhFp3kf1KWhMqSwMyya8jtBfkssd3+AqG3VDQ0EMBxrBLpIGeCdpjmj6Y3G
n6lerKhMbstt3/wywiEkBdnlhw3SSxwi++0ALG5hxkXDXWV6wQKsiYyMQ0CJ6bD3kw+L5B/pX+ZK
1O1gW9FU0dncKcuRHK0PT97nPMQm5LDV49L8GkAzLDKulfKMeCqRV6ks4lSlaEcJdLqprb1FRGPY
2qzi41T3/sr2IMQBJEIg1+Zz+nc9HQUGFqZfFt0LwtM0Es5rYHtLvowOJArLNZbPcZ/UlzT/cA0C
rn7qUgRYHXJE6iaoXaWTvfOy85OGtFraWPQH+QdAzSRa47Chy830jrW+Y1ZKKg4hjEm4ePOl/JQp
CEK+4YjEB8J/qIUAAfwgDSDu37m7tZnEKWQoQZFkrp0a0qcn1wN2mskuRaWyLwMSiQQmwuuPVhEf
LZ/nYjSPPfFCKE9zc521O8sn6O3mMBWQMpAzxTkqVwFkv3bIeLBdRCgbAP4c/V4DNqYDnIl1Ju71
ZZBdmijDHUklY/UgSsxNXuKBLmj0iDWArTlpiXZ8aipS4vwUiH8p0gYd4DSRxVoOmESqnVcAQ5w0
89OpXrz0Ux+zElw3B2SNOFRTvssGU8Cyaf48TNYMS85srFEso3TAdSvY1NS7anw6dLpSfTYs9IXj
YZfP0A7Vc8+6//7I/PNshnH31oVWo7TnZfd24cBQSc5alHOdvO2cDenTIU1OCaJq591Zf+JnMMm0
cAuKbatzlQEzzl1GxI9ihuYx+xF7Z0NoWPsRglVK6pMcZTnf4U8ni0gdyMpxeOW05aCfe+k2EuZs
afch3njeGY2iLe81TTipgUS8bSBaLpa6twG365Vb3dxj51E5iE+vmXzw3HUe7C3AwynllPYaBduk
zt4R1/dYXQp9rmu/VvqXasQz0NmzqOvvsLg58Ut1PuQJ5aPNmcaG6bCg8T77kmEVhM7RRNdg9SnT
VoZp9dE0e43wmmBrhaylC9x1bnprwQZop/z3GGk8GkQuTD3rpBkYMSjtJlRzhmh5RvALpyxWFlqx
GzApMH+/3ujMBFq9NH6gXMmsQWNIGpAwjJtzXgTrBwgINBdVDn0B5t6yP6rkEnc/wXDK1HcXqOu6
utSlBqVMHBAlPLr1jLvdmB4qmNqYW2+EIsiVD/lKiXKdrP9dnTBj3lUkXyXmw0Bv2K8IkuaRPhBy
ppVXO9u1rA+lky8IvCEkCxhZ7Clq86Nj2BgeIvul7pZVe6zjs0wQWLaTgUABs+yZgfUj9MD0OCvd
VIQvGwxfvJTJkvs6bA/tsBsr9LYxCce8UuBmMjFYB44AkxkMYUVw8Y0/DgUyUyx9RYWN6/1yGiCo
+6UFlfCulJvt4GKH1H9bZuYR9LCDeIzUL9IGDGjIqmKy67ZRtGnGNeaCafAXV4iIHq0LpfXTV2sF
sg4ffDfPkefpj5g/WD8NwUtKtiqHRUfEYH9tQVAKmWmWqAUd2a2T0tp7yo1FNSJHgvzaCa+rimmn
WLcS97XFmX34J6OSPkCPpmlB9uaiibeqt7alu2rQE7PEqrGOcH0ZqDkaXqD4TMif1qCYF6G05zE4
ZkDALAkiwwOfqXACdDJhfTt6tNJdMBAqukQeSXEy2T+PDqt7lW4tZUdUXJnvrfzcTMgkRItAPEz+
oVYXWH9qhGsLvTmdkwvuUHRSdXfow+PA/SI3FOQwO0JUk3b32TAxZsVHVX0OzPPVxSovDpeopq7I
DkwA6SI0OgKoKqSLod7oB7KaQ+CX06T/anUOrPEHml+EdteoZZDn27TcaumG9HZzDfzdtV80LExx
KdDfC18B47RiJdSKs3N1B/wFqxCBcN+eLffP1vcUc2MURdzHiSX7/cTPj2q1yDXECcxdKz3cOs3J
6Xdkaw4Q7+S3g2ZG7SPyOO+qg80ir9Ix0QZHE7Q+T6k/Bc3T1lK2SfSDcGCP5VKdJ3Nsz0Kz4B0k
tA6hEBWwX0SLJF2Sji58M1r/sIBZIyIopkhiMlBnso677WiuHHNlpiel2IdItaSTyQaXIza/G8a3
MlwSaZ06W4P8rgqAVKkWkl+QBmUTsIHmD0tgfWAknKbmt8IpYLlfgi8jrhd1qpV+Bt2RkI6Jluwp
uY8wlcRod1i9ado8289/H+BwxVI7p/8vdPeyc+3aJ0kvXDGSu0danSrI+5Ayp0uxMunRVfiZQ14c
GStn5T4U5xkgdamIReaV4GTsFpaBR2/r+W+ROFeSDJBtUjyQjvbpVfISPbezqWqUUWSfO9Y0nzfJ
0a8ueSXcQuamwcoxqA/d/ansX2QzsxpBoIXcW5wqen2EBrGpZWXqthekVxFjq/Wg6TiWFQIRaWFy
URxveg2i/FLzwpi7xL7njz4mPdXCMcR+IROxx7ftk6Xj00fSIGBxeSx7nbQMDCcp/9Ha2f3G79+d
XYBO46BhZ8ViBqlSkskpLNTJlgr7sUcePmMqjXiq3CXaH1xJ/N0aEwLsRqBePWWrs3Dbxsmk3Ero
+RDKkI7Lz5v5xBpQ7ER98EYxNwmAQwo81oCb5R39ZMQRmgsvWdPaizxeHKMUjisL6JnPeniEzdpm
Peo/yIqMJSLtDWglDRpgHDge98wvCfgbWv+4JLL+DNEw5XyRrV1O28MM5XFrfbliUScBCvpp7pCG
LJMru9UuanBP8QdZ2O5gGYMTqX1DcMibRWXf0dAgu+d1xNLqDBcl+CBd2gE3VX33kKtPUdbCCdQw
qpAl0ACWEv6U9GepOcjRHb3qzAdnJmYq2iIrDcxTNfUXWMYNDObGdHBXXj0DqfMX9crWDz5r90q3
52F0ZGZPiNxoEBvLKGHELdGSrungoeOK0Jv/SDqv5caRLIh+ESJQ8HgVvfeUeUFQagkoeO++fg9m
I7Z3Z2ajpymSqLom8yTwRByuiKNNJ0AiDPbxk6WZTphvQTXmvCND545q4rNhvscZj5KNHDgiM/eO
kAKmrwYC1ANKYO+DaXERsYaHSkWRDEz4P71QwCMdHZt6ycSKLi+JMRMsfe/Z60B5j0OzBgMVoWjq
yrV9MLKDPX/QHzpv4yIDwMiuBLMM8TmrNmIWvAWqoVOsZ9s2uDtI3hV3TuAu2ytEhmQ4U7hfpl4e
TZnGYFY7liaj8meN9MFfs7TL+/1U5eNEVXjaeOL5co7tVhl2YGr5Muow9eCnmfb6+UVUIFxHtUOc
fY7bVTYRtqASuY84WU7uv/zaZeyKNtwa37+8E6N7ZzLEowMyG67tf8A+5LpAbVlE2shnMhWk9iLo
z/AWsLL6pjNLsfhngO1Vx1hY3IymTmAxO7qd80YruYSbR/PMd7J1iZ1bt9GFlcm7Dh+c5hkRI7wI
33zPeEKC8ScKCdabfA5QPnHDefOsPwwEwZd0z9NIFpJSe6psxA8rvQeMBDuEqBrQ83jrcVeLZsWP
DZGmS96H8ODEOyToHpgDZ+0gdLKuOEdmVc3Gbe+jkYcInuhbCYDYJKTyyCKDebyqHcOKSS87kQyk
R5pDUuYHYEIco/LvKO6HeY0cZhpPIlHpotWYfKQA79xqJ4ftZEAWxWIyM2vOLq8uUt9yyOQu4k4Q
Nnxdy0eFP9fYJRTpKvGVBe3C1rXp01APDHRWrPY5qrT2QhZHPlwz8r9Hn13kBKZgGaGYnBeI5v8v
jRaURHx6PYRRQOr5QnniUm7L1XiHFOmjMk37W2mAK/EPsv7u3VU7OWbZP/rfabIU+clKtoTDYJHE
b4pE/T7m82nw4iVzhRpfO0Txe8dSE1CBJlaC3EyaPXpFExTVJOYfxL0xPyYvVviVofp2xsvUzdny
qMzDmWgPPjIrn1CQp19sRrF2vEf/TBm6KifFu5XFznb3qrkKQ2zOwDHrAcHFNZ7U3AEzmPD9CViA
zX+v/0j3bLFojuzPcBWsIB2O8l+hcLRl1qxX/mKYftm6aMA5Igyuctx77jVVd0ZHdiBdHLjdozps
XHWuAoUYJq2fODT194G3oaYurcoz2MNsuBRk+fTGKYwPKhJb44z4JS7qNyYB0/Ub6hse3qL4Ip+G
jzpiYeATQjXhxQK+rd1i8lVm1SshdlCj6OfUBIeWITBg2ltQGPrZqqaBnfSTyqlC6KHcph+wgSSQ
qKvBefeJMpVYL7UECQtUxGiNAL0p0TYOazNaKtrTYBRACMo0eCn2NlIyGiEbn2OwIU/uraYJRHnW
Su6y9t0IIMJ7pzBb6XBcexcLBLY9gdwNwCDzxDbmhnJO1hxSXvauRNHM4RBlMDmBC6ZJEvd5gp1S
DitWY1ylTHBWjVyTG6yXF+zNPR29U37D4ZuU8M5tnGqVljWpeZ10zL37M7XY3aaA31F9GU23SLFr
fvOUeJe22bXJQeiPyTbMxNaPdla/1Qzwz3NyV8b61yg+GuvbR+2QIbYVFQRmRh9msRyMhWl9DCxT
Qd8F2mpq26R5ndxLRjFX/EPpHllvryqUx6x1wBRMdbJwLp34YHhvow3wofGxBOYILZ6ZuezS36J7
UBDFNyrdsIZ7Oul6pfyrxVV6z+R3DE/fJBF3S3Sb6fibtbQ1k5x1FxLekG5C3i+VOCrGbnqzzZNZ
5eICU1lWbwFTQYRkEpE555FLmzUgUZvtk+6YmZ2VnGCNRAA00eyo6YmMkmXMl7Svrqp3gO43abpg
rFFH89sk4pUlE1iyOPiq8VFMpZyu8YgdJjoUY+gcs4yJop2V8nuqfNbuHQezyeBBu6XBZwW01bqj
M2imG1jiLEcfvTUcUh4earRpptGAhZq2vsTFNkU6A7bYoKoevrMKEao7Z7/k/3bkrdigHNHzTNJw
EHEUPTb/FzGjfciRw44aihb7cXhavjxO9YYafbPwh/2BarXbMORfkPEwMNNq9om+KpgwaxSdP1Ww
NXKksmi74jXbH9c8AJd8q4vt5Fdkez1NtGnxrUsJgkOEQIv1p15u6mbiJpvxsk14QWSM/JVzB/qs
ton9lzXhR/wDxTr/gdhuNuRHbnLAnB1b2UcqJqwmiwD7XmtAde+2r7FDYxnHfewzRA6zbKbRkVsw
hDt3AnCh4lpGG1oFD9UiDb08q/pRq3ncUiifewcIBKOLwDxMhumo+pq+5tGC3150C5of2MhaxhID
5CLz4/IExn0aburySkABXWytn10guBlVgI7AAZLVtFkI9V+tviYdjQ4rbERLwWae72V6NO0TxkWi
Yh8+WznqmVlb0HIpeH5tmhXo16V8Kvqx9tAmdqzVv4x4lfospyRGKAKvQTQoBlIkJnJiP1jsXBh6
Fem/Fg6Stmckp8tHYF6zaG1p20K5VRnaiq2J0gVypLN1EoQ++oK5Mm5Fzowq3OXt70D9m4THuEUJ
ntKO2q8y4pAuNj0xQaSVTR2WLl5lkoKR+Yy5+mxCtFoWptC2DDlgL/GepVW8NMGukzjsDXow1i4d
zshwV1ogpfKSN3Gedf69NJ1jpYR/TVl8kVzCXeWnxtxUxHkcJ9cRtWKSqn+64Z6DZHwmKgCqUgBp
YJ6vhejHAmVXcxGX+Ya456Ow14ORfXfjV0eapMOHq/fkcvnK0YIlP2bWe5WARwvalcM8Jyj8XQbj
PkySQ0klKdWGlap4oBefNbj4wcR0VwclKdhVpIX439KI3A1MlgX0C2/cd4HGZYoNpDDWLsuUpuUL
V0YcmsOS1nqJ/n+mSf1wCPrm2KrN0XbFys+da6clKguXhvN3kaMN1AMF3QyG0Da6Bv24UoQBbtRd
qRHlptKfNHaRSDKczIVMZC/b2lr29FkTa7PjrCnV+p9jhKwa7IvtTrsdeomY/HOEby66sSHJNrbE
LwrkD5l5wNTJyq+FBil2gEVn9cAX+0WYQZOxh1U2onMhe9ZzkF6BlvT8cpWPbIBZRdXaN4ex0nZr
kZA5qA/bTlUOcZDu81YSHDauY2SCDcIH4XNvskUYko7sNZeHCumPliybXF819JwFgFdp0Btn0XlM
nEfrYvVoLfOcj90hCPOV6QP2RY9sx2LeF1NsTk5DN6I1jBE+KgdLbo2EbwQVVoLvjRbMTT5i3Ce9
3x99TEHQNvcmDAE1Kha1DVMU7uO0xshCcalcMGxklBFPvIx4jGRQ7Du+GhQmAPQ0Mi2LVZjZGM/A
EoG2h1u8bB1AWqwvRkFy/SQCKsmiEdyUAs+30+6F8VLU7xGgSj6dPf+EDcDGJoKggqdVsfRkYupR
URhcgBGVEktbkI6f3r+pLImRrZjs9ftzGDAtx/cQojYMTNoklIGRw6LcZO0HtZG9hcHc2AiPbvyR
01cNLp0zQRv9UanRPxAMOVrQaUBr1RidTQaqFmviYUQnVsN8TqJ52NDh9OBdWavniTHTyKZwwIUN
3Nka5Yb7ctEuFaSDCaSEHQKF6c8x6LBy99Oj2G/yZhFE4s3EcMUJ7Kv0xnSaclx6426IP4uxWvJC
F8RsLmITed1Iodv+M2pmSoxJwpNj7z25S3F9MEylUp4jTdIrduucHzZ+hX7qRoN7YK5tQQYYm0ti
66kIv9rxStGdRM8cj29DBpm0Edkxm0CGJpVu7gfJqiLdweEdifF6xGQAvHkMyjzVCfHY2QgRho0B
wM1PFhXaToNBiJKoDyaKDcfi9PaOE9eGKAQFBr6Nuto2eNvQzk8vTtLQxhnng/7ekmHUTfJL/oW5
RakS0odOkpaYtEEWYySaDD6Sd+weAzVVA29vwH7Ndd1mc79TFppEb+v1yxQJ3ohXwE7XecD6sWK8
RlOJMDtHoiAHqhLQQBp69lQATMVEmQCBaqdKja9SiVwLvQAEATQPLe+5ka51oF65F+2NUiyScqDb
oIFjMLgorFuZsweTvxngY4sZhsY3fKJ7mXUyH1nnZlMEpEsfXfEGcriDLyyHq6zpjOlEhM3YDZlp
RnKGi9QhR7tuQ7GzIRgH1Mvor+o/I3k5WIknOkWlMQ9mWTlVrOzvRfxetiBn9R0Mrzvk+opOGCAQ
JWL6o0gmxYzIRcclxkQ7rygNbXRg/VAtfHB79atOdjYAtJ55V8VuTuXWznitOiASXbXXXau+OWGN
siKcYcbC1ZTxpNQlKtqvVnwHPizRhLf50jmkmNJKVgutxxYyEg7Qabu4/KgtXGGsEbr6u/Pe2/7o
Bo/YPeX6M9MOlfwQxSfQCqd8KPGBL79Oeyl6qhSThoUxP9KEXKMerMAM0H/UtAQ9f5/1y6YyuDKQ
UPTe1m091lP/jA4McPfbIFqbJqjTTEQNnzH3TG7zBcJPeUn5UJLo3Bds9LVX6jB7iMUjD8G7whzB
ajEPISl4KWaDjFACZBsZFPFe/ZmoFiwzTesgIEoNNrDjgVv0keaI+iSf3ffYnW3rK0ENHY/eYjJ/
uIZEV/JtQlT5C7R70wjIFszcAoaxEJNqXI5SvmTF1J5IKKIN0r+uQTxpoXYQnxVGgxxwiPgV0Z/D
VCr/SpGBhjRzdzX5xqXAFUA65EWJTqKE6fUpUVVPJjztKkOw65j3RJnNIw0wW/K2GXGEFq/WeFj9
nXeiwwvCyhi0XKQQyCVnqbnt1Yuf3xOCdIEfhTsiYIVFjhBPIFtvEo+yzcB4SA1WCZvZ6CyiUwtR
663RPlRB+68sAxaCMZ8R8AubPk7HoVZUKxM926DPEunNHDYBNVVoUMCPVgkRUXI4YhhIVd4LHJU1
2wLT+eAfIfTD+mS9Ek6ZPqNqcVY6X/r/pNgxWj9M5jo3duMES923din9rmnn84BRnAfJNoor9koQ
I/svr53QgPFbzR5YY6hAU4hgmFBEFtr88geSCLxs3WfFOirnU34IjYjNxh1ZxYlRlRIRpnI0iGGj
zUjW5L1BjQax/GYn9A/dgZybAQllt8y2+BzHZAmbearYtQe/U8kWxXC2wr0vrwp4PTTtzU7FvYir
x8g2mQu37xGX/0ZwrwrYz4YxhSnu05c8yb9KbCk+Lzlze34pJOtCEGEfToSsZOoU0+WGybgOUQeh
q9DonmIVlL5EoW489LCY6+3Z8LKlLq6K8VBIl9S1b+HdreRb+J+sykcr/e/oqQKc4BZlO1KoHN1T
3b9y8zMtj43twz8yCdqgPfzVOUGyi0yJevvTgqNBIun0WKbJr2o/NPu76nead8qBz9i7FCGM0Jku
/sZlvhy0ZxTtlXBT8P5W/kKXztLS0USIv5bht/cO6wwobOnteC+ls2eawNqOZUy9U909UTz47itn
V2K3TG7FdM3Kl0HfN+h3kX8mCSLbP35md9hnxo0nZBg/Mq7ZdPjpEPIlxReg3zi6oTAc4WKqR8Op
COgmLVnb2P2jog5ISD+sdOPgsEhh5l8LTsRPlesnxNleume1YUZ18Iqr1fykxbroHQy+9C0SEx+h
8enItc9mqsgfWmDzxDzS7H0YwEF1N7O+ThWCUNHiLjPsm+KcRsncCvaauLbmrWaGEsMtvrYW6WZb
Z6n5x7C9ahTvwy4s6OWOJKTzewtn04G2GM8B8xFPu+nOZ5mLmcmdGkcnDG3sE12VXeCp5PQqb0Pw
kyQvkazZaTbGNUHfTbNujiet3uDA07WdSlqICHeeOmCqXRXNu1QRO+7j6OxkW9u7BgzeoNp13q5k
Vdke82JpVMAXto151RtElupjtO4d+gWRHqGgl7SMjmB4U50yDDu88Z54r9NtlR9i8SnHo9rfDA6C
Rj74ygiOAfzPhfurueZejIjZuDGnH0enF63S75a1rh3dGZqAYZf+n9I+GcuL4SBDFqdvOVgESjJf
31ss6zAvskTxMRwyu+yyey7uxAshgD1ZIRYkfIfjWQELOS0t7pazqRkGGfsYr2+4zF3WFeae3fbQ
fCRs5DscP3S2k96VujFaeeaJvyijs+reLUaxjsmIMuVER5oQn83yYVvHoIQ5dAmKXRKg4t/0I5LI
NXA9JzgHyBeJjHD1U2g6c0+lCl9xybEWt1H99tDyu+5ixd+AHWI+0axBl0eWS59Ta3F6tjeCsPP0
N4avWfyLuP6SQ+DLRYNiwQnsufCenrFuSzQoywLLkvtSyu/Bf43hu+XgTVX2bnKmO5ivqEAC2MYl
Z2mm/8u5axw8WD1qmipDy9OFC8l2K/NfZk8+NKUeaThoO7P4OATk1NOBRqwfAvGKgmfWvlvWIx9Y
wCzKdIEZyBt2dbvX4i+D7Xx68oOryb+DlG0GClpzMNq7yr0S/nA4VuZc8/EkzCRrKTB69Sk3DgxY
KibFGAiRmSJIeCUoKB3v6rJAq7xrKKif4G5oN837p/IBZA++EUVyNRo+0L+cWRkiRj56HZEumNtm
ayAs9/nWnp1+53svo9rmgvlY9jX4P7W6MjvG3/mh648hcTHtJgxP8Ixp4J1uTUYd5moO+Oh3epqa
c9UcfG2vlR/02CpEzzB8V+BvUkYZ+k/bPEN1VaCaZK3h7uKMDfFGak++q3H+U5UbZHm9Q+Zo8pYh
QSJYAicJqcYMT54Ss40AaycuBc7JhLO4hQ0JzhZS+8yC85xAD2MUOqcszB1/FjoOs6rf6QGbhgd5
zazwEJq7VKw42hrjmZMBgH7RTP5K1viSjEk6wBlKFNA6vLJcbAlD9pWNajHtQpHKaeJ026r9xAdR
j8y4tp7YMzx0cVWH/ofGjJsK+K3qsArza+yNeRMmMzpqMlU3TkPgqP5rTIEK1DQd2r4Ifq3qTCp7
TlTbvjjp1WSwkG+D8D61abzYtvymS/XhuTuMYafCqEUxapfkZXior/Zp/KvjSGoZ/0qMhaa8d8MH
7V1G+ROew+RCUFvqLYtiMj0kPlvtvRPdjPi3Eaz31c/e+MnNnyL7KxD0pzPRkSq4Dbp/VtTPMLhO
/WGj/JsyDxP6sLa8Gdo7XLCKKkRhmB9cMawyRv/SVYSbeEnJkoo3nrNN6o1XgTJbCQJ9bOBVq34k
G/5aRzfHYdj9EbjH+FmSuwBVUYVxh8SOSj79i91bg9I3/+EW5Yfv/GsGBwdQzcSYhWR8zpmKSJaJ
e16uZS2BGhBCafHEUdi98dAExTvPQKyfFIxZ2XNgrhevNXM9pISj3qW/t2FCU6OU25K/KMjSXTwM
rLHVgeuY+qMEN44Il2x0yGR8OgWOBDY07KPe2OBB39BICZIr/iK07yEDIs6JwUa5sjHJl0SdVufA
PpSNPuCi4GCM/Zw1SsWFwCMzIIWX9sfayIeFMYToQdyvNhnfXUt75mrJkIllpTa+HK+dWIcXh0tA
Q+HcJOlx4Fd8rJ8RUzdpG4dWxzbaOWCDwm2l6zyyGWKOH680qSCGjRnBiHP7ZJM4xc7qqQ3ybO+h
ok8ctsQOMD0F0TdSgB5UZRaXZ8v2zvu8SfaNaU9urEWgpib6Hesc2gbKOfKt+CXo90JIAbXUtHUc
rfWk2vWdvu+UCA/d2+h4y3HIlwpDStcOQRiiogwghAQfvUeLYmMGRFuAo3VlmvUqaQmhKHPiq00x
z9srBLL1aAdH4fmXymkudQ+Bwx1oufd1cvOBSrev2h2PLcVRHQASiNRFQ2na5P22kF8qioFkoK6F
79Roq1TGh4RI9iJFm2IiHCbUzWpPHme9oFlX2xsGgdw+DX6/Thjt1QEQEaRWA0sdHQZQWL/U7DLJ
dyUumIjUuDTS3gqWiIp2j8oBDtjwHoUpzp1x36DhED2myXrvjg8Z+/MxJRopI5GHPK/IGGZqXqNK
HjZV9N3iCmNkE5EpgdVvzUe5zGKMKt5kjct+fGDItKM59pXoz2QYQiYoVCsNeZ2/iviDkoyQWhrd
AYg6RuK5oSHsAlyvtMPSJb/MIvLLpDU0KcZyhI62hmsZWUVF3kxbAOW3F2Qzcx7xQTOL1agbvR70
hFeM7HAJIKq79qYq2P+amHOnsrorJrc2uSrluMokSWWNv9fFsHWq5oY/ccz6PfLMvRoPPFDilKb1
hQZ4ZZBSh7MG1yikiJ6cevgJWXhVyfYrHOU9HrqbUv/2jlx3tvkAr2s6w1Xz412b+2uDHK0aY28d
6/vCKO9KEf4qMXFX1iTvrbq9+7D7/FV0xPRa3XdYpbdc8N2hLsXm3znNuVP6YyfEMbXGYxAhMeaU
rANi9tiEudZkE9aHnwq+U0Oy0aTBVxcIH1JSkOIiflVlziHC2qInkoGCxrm5kMF6WnQkc617FdDE
CpMlOaxlO5UfdcHq6ADo7MWEYCGU5IukV8z9805G9yFQ/2JdB/wVtcfK/etFd2sd45IZJiTadm4Z
47oj+Ts1u7mr9iccZqgiVGhjuoEQj/Ki5UUnrclOARV0hgTUlNHc4zvdWQr4WfsTxQNOnuSle3vg
Mmy3zEkCY0DGrFyimwS8EuVdk8WNUBuY0Po+8Ytb42I+SwztIxuidqedoO5zmxbZh9+NJTbqn14Z
/vUdwSgIFDcF2Lk9V6bLVN5lfBg3zVtZTOUGIp04I5ytiBy597zxYcuE7IZBXghARNikGG8Zqb5B
jSOu4wRNCwJ2dfatAlsOkTQrODQ3o1yHVC+zMWdVY5jlNg8/dEKqXIT1gAfIa5FrRwvWxuhtdafc
lAPkXmgrSD7rPNxptLRNjOoL/UnisG53ku0YmKQbddD6jLUFncJVDy1pU56O+w4GSc56BHUV79DK
qeQm68L5mOO0r8uLOmAcDwPAJ/4MZ8nG1ru95cPKV5W5F1ifEihX7CUz2fGckX2rdtWqtBoiM3EI
Vy1dWLiXNGyDzLZgda6CAHe+/IvRxpJsCGSo98Jo1kOD9alRtyJ871u+3KIU17HpP9WgIueDVjsM
TqoQPwUi3XTneB7KQiDCRb8o4mYzSQEYyze8acwdyV4DIN9HL8tnuW6w7wjLs5+X21aOPyMJCTzj
Z9ewNn3DXTkh2CxuaCOfp22LXQlvPGoYkYyHSuHzNse9Eag709d2jQ3dQ0LXp0Cw2e4b4VcH7SqG
sZQgUwkGamwL0k+3b/LwWIRy24Gc7AWSW9AIWAe9fDj0DBsDs17rQ7NUfGhNZrYKIQQktXukq8Gf
tfGV4jj9bQsotc1DUoQ7VhzyaDbeqWYnX/bjInYUhnz9pgorNEL1dmQF6DD1LEDhExm/BKpEFKmw
ZjWo/dgXZ60ErHMKsm0cLD39SHwy/x0YG/gPbXPWMtpo5iz1kSzQEuyRlD95jz4P3Png/qv093Jq
I5NXpqxs7yNXH7Z5wVsjgnsvBUNggBbevmT+XRbfknGUH7UM2RlsWZ91ac1jhgfDOeAcC2BNFkKZ
2ZA63EDAWWWBCSkLG7AqcFC4Z/yzjbvtONh9+dXo5wleb3rMUNStgcurTZ/TZNN3ry79gg5ao6/O
bT29IIPJaEHyalWCP7NfPodtzeycDTsNdtCQcwjLRJeXGvcYVVE9oG8/kJ6FJ586aB8QPOEDzjYK
EMTRslK++EPIXgieTnrPuXhy/LY2Mbv1zOWSNCoXMfk+GS52sWjU9Ug7S+Vbk7BtlM9IrPk4qnir
eCfhv0rjT9ORl99t41UYN0und4Xeq6Lc1W+a/Mf3PfEhXn8lYC19+x2mG76jsUIztl/KiSR3yIAS
FoGcg+hveqZlzOatJbJxTDAqK+IoOvaovMwA+jiDghQDg2KTxtLk5P7xgLvKm9XAJcSPUkPhqG1o
61izO1J1x/gjtJgg/fGDMAJyFcaxW+3Rgo7UuMacgxLfM2bHToshROKL60A2V5M/+qMibFSjQOKy
LqZZG1Nhc/zWAWHmTNSI7DGI8VGcLztCjMa+KPGROHnl7DsMeo7laB5k1iImiKdkPWcpMRnV7sI7
9zoLuchdy6HBjIcmnDcXXSmJCzxF7HP6Ol2ZXrwM68k5Wy4t5tdOS78wbJB+kIjGgphsjggHr+59
gFom9QEkbAqk2N+CTe6ZsHuhjhapnvkWARrY3t1r5/wGCZeiyjYM8o7BKNn0e5ZOD97+cCkRtzXE
Z2VrEV8U7eGFCTuKVxL+qtqHaGgozl6/IVvXXYYcFY51DJ2v3AQO5P8Yw9lJTvhOWCFSyI85VGL5
PaHdNCxtzaFvzik7mIH11X/9Np2ck3z68q0TzxTY30i31MJBiItn6uP6/qCMSpx/vvpuafBEHhFH
tbg1LVuYGk+/ldAiITXvnpa9t/kYAq/aWcq/uCZO+BlEl5G2maCMUX/wdDjOLlAucrz7sKkZoMTa
K2Lp4I8ffob9FU41W31OmllomTMuVGbmbJ6VD8KgEKPfggR3kwIl5KNnKesg7ONxdF9Npi7HSODh
upfoZMr4tyedpRUcuvLPTEwWf6y+BwUj50wxCKpiRprHd3TwNYoX0/oKY17a6APRJM+KoWzzG9kQ
7pF2sM7E7oKYfi7reM4Ob5lZ7nWo49X0VWqCYjExyGqx8Kk1ptFb5eRr00fD2EP4Ei15sECTItSn
CGO1xagFC6ZKmGUCbDzY/7R04ebaxlVIHUTP21tcqaKZD6a3DZg2eZ2x66N8YbFPzRWAZuSgWi4j
SaNbhlzBHURcI+xJAuGfVZMNfysK9dD53aVnGxebPCyYnxMSPPsg2tAzk15EllPrsLK++SHn5Wgc
pZGvBfINxUM1T4lhi2DpqMmSV03meLrMSmrlrlilobUYnRjhi/jMJayToic4HPKdsxo68+iXeLWy
gA3IJIBgJeM/fKgWToRQj7Fvh/qD8mCe++GiLm5mEJHKSKpdgOZGLoORLR92Zc9EYYfAN6aBVlUF
2mC01PgRwp4nXPd2RXqSTrrHAg1ypFCW1ug++a0ddE9CRfGcWrNRRRWgwQXRIGIVEexrYq4ghZgG
VDhACAlAplFDD9xzACOPjFkYZR2rNiw4ebyAWzSr4IKZ0+i5LuYZJQ61WVDvexJgwrQ71nJcJKg8
0hDync/2vxXzrh4WXedtFSZAaHMFcKmSP6/v7LUE4WnGzcoZbKCerNh19dQwSxu9ZOHOSvJLDM9Y
KM6wGFzy1emyLSCVNDgLM+/WQ4ftBUVG7cplCzpSReoqbQ3x0ogL52BZKNfZfWeg3vzaWRVMghhZ
DM4jFOE2KZw1fUmjZnO7IfpNsT+qyp2rDCap0/lFUAVfk3Ddj9U2cMj/nI3K3qKhsyirIpaPAzMQ
F/CPSi3pE5z+2zEJMlCcdJNF+U+J3tWcqVPUzzt8sZHNfgijoiuxw7XfBUya/ASZ1mEHp1uzbFpR
Rw3CYva7RLQF0YddEFD8JVnuDzhF7eZkNO8WW6LM21TWNTJ/DOWrpeePVKoZcSmjW4h3F3P+zhTR
Ur8E/sHPIraEY8trqo65qdxlWG6Yz2SLiCTqtJKHqTXM83Hu4tfpCUnJrjpAmXYZh6cWpEIsP7X+
XopvOz7o7a+Zrnv5rirLUL87JHimq0g9l+VP4mymsfuQdRuVTk5X9mE3B2HuiacHMbi4mE20SEhW
EcVPxM5M1gjunFcj9pPpyAeXjgJUdb7TDkX41WWjYaIy9IxJcuLP6iZbuDah65+Bbs46RnkRu7nO
/FEnbyYGpqWRNFup4JuTFJRPV31UipjxPwDvYUWYK8NFs4QtwbwUKR7EZGcJshdQx9EGWtAnKUks
gUNQrQgvIim8JMKYLdj0xyQJ5gl7YD3p0mBME++1lOjP9Zac9ZvunocQxj7FZQ3sGwciGwikWKqV
/GvYjQu92tQcoUpkspqXy5htZIvXSDlWAo1fV2/9khSWELaB7zPAhbsPKzKDjFFq9bzEv2f0rMOs
R8p9WLkN+/dqJdJx1bv6outVtKn9Ms+rm6J/eRzTNoNXMOXS7Wa6G6L+qlZuoS9by5vrnlyK2pi3
kbNs8wJN9pc+0JbAxXHdYyUfnha8je45zmyk+jaUz35Z4j1QHY9DVcf3EP/UDYa3iJfPKq+vqANB
qxsdYT7EUsenLDLOjIbVIeYNn0oN7B5k7HUuwSmoiAtkpGxywU3CqiebhMY6ReeSBMMq8Rja+58p
cqcQWYVvvGtohVFZFaSfjUW2HmoXPIq56CP4TKgt5Ei+49AvfJbHAWbXvCDbjEQNcnoTDdFWimGd
zVXGGt7leGxVJtM1KpS/ngq0I/VoOk9CuNU9u1/8b9OavWwHbuFnzYYodVizmOOiGrxZn1fE/mGk
5MXVmC0aMiZjts4SRYu202IeZcprZRZo/AOuOlrRVSSfeYj6DSMH5V2t7NoWnNC/nA1ZpmG8Sf60
mtJbfI5NQ3iSP0dpNg1U82Vb2m8GHfjYE12nyHVujwvuLHKB9jXcbouk0dxv9mXn7JwKi4XWrCTB
GUMCOtTIBcsN9jDxvo0CkqCalktgPIGc+0QKkjB1Ngdtm4n0oNnVSfLC6YjLkF7PNqtzbBivISkO
OVCwUZwMARvG5tF40wp8EdNFb8bKcmy4ZipGJWV/jLtmlTfkKsXi6LvBrWjFc3Ie6RKRoxbKnRPz
UKg5thAi6rXj9ASIUFu3g/qP/O6Dl/ngzJx1qQ48aDWMLwvMmjxaAupdVmy70TqPxsFzg+8xym4e
g6lEqd6Z1zF5ziDx1yAlvOYfyMagrm5xZqCgADjHn6qI4WcaDDZ1c4xc+ErhxAsojz7x1fHDbYBs
ueiW40fihgsbW1QU9s8mq8CcUK10HzHQlkoxNvHAjhxFFLIqzIXRsMz86qQFOSL1uNrxAO1bYaEz
MTjTkCSb4lMgxJhsBkr5qdrsrswO0u24E3m0YZCKAgvRuluepUWvaXKDDWV5KGlEZUiWnRV/tEaJ
OMPX/1VOsTR9/93wzacnuqvHLs5V7wQAXGPepEEBteUyT3uTK83iXHFoHgl4/enQNNQGU7LY2pkD
PrD/MXdmu5EjaZZ+lURcD6tpNBrNOOiqi/BVctcuRUhxQ2jlvu98+vkYWdXd1YMe9GBuplCITKUU
ksvdafyXc76TpAe74VGXzbUS6/uAsrMQj6WPGEbMT75FnMvk0DZVcfZTL8nBuFTGnvs1huWFndV7
Mcb7Zgzup1L/4Mc+pG54LVFEhTViwRHtppXBqssp9j1vvPF9bHo9pTwbr7smbjl1UP2GGA6bCvIi
Uu5IvkctyWENuUHaOleZ2ZvqDob/1pAHkXKxJew527o9a6hYdOrr1qy6D1GPz2zRZF/jJb6Xy3S7
JFjFsPNZDSryFW8aESaPgIhhfJIBO2FFOXCHE058VQ7LM1I46vP5inc+2sRnG7tzxniTteVuJkW+
VzRzi35IEVDYTgLONb3CR703ABW94iEP8wPOciucnztECknk7tG4suglVz5oHhfG+H1I9KXjnOfU
v1Idk7ieKXF5ChYCw0cYptAVPbCi3oTwR3Is1vJtoZkTmLOC0f5q7GwnRnVMBnmaU/mUhfZe9eqi
qth6ktEK6B/lwT6Pw0fRddfoIL7C0t3KqLvo4MbrcT/wdhuIUIfRnnXRRY1SJEKblZAuljrZflHd
W9SZ/ajvkfhthzq7bqht4vI8+wULIhYeTGVhll9orFyzChmH5rflQDZBHTzNU2FtKUhuRu8sfEFk
fAz4R9C0Mb2yvZ6SmSxpdNFyyq9N0t5N5ZEYWTiSU2Bd5wWQUIkg5c2Y6Si5fpccpyHwjZitsSEa
N+VmXyxIXBZxrkdscb2NkFed8GH/VL3+mr40waaOYR7lXrEZFdAvmPBtXHPTjN79vNo3O/W5Ttec
NDg57BfqqL6tF322A/u6tGesmPOhmwBxeSRjl8PtKh6o6apGa4EJXdyaArpeAZLKNdZeeu1RVO1t
OAJlwJwt/Kzb04x8bwEGiDAAUqihMsp9B5pAzMMJnHCvl+3gmp9lgxU0YH9Tpu2GmQTKt2VnrosC
2bWhXg0xJ+BbSV10UV314KNUi3PUBmgL5bMamv1E5gF3K9Z9ibdJTX85sIOGYS/mFGyNT+g5Lo7U
ZyPeB/d9TReR9OO2zufzxEqIxPfXuiMnrj2ZIj8qvz3LabjIJHRmZpaDSs5NhDSzJ8zdXNUTHr2z
iNAnFeyvRkVATnXRWVB9uelYMaofjzl+52zIU8/x9ZXcBMk8qFgXdH13HfzIECwm83tf5ftq9jeg
5OTUHfOl3Kdop+bYJerKwBaQYCaczdB4e9se9hX49VLxwufsuoL2YLuIX8ppm0Pgz6cDzeRFS+pu
x4zfI+a7pSPHh3muCaay6cpqDAtl+qJBJ7YYgMCYml+1geL+bCUlnRTaCIEiOYy2vMT7OPOY/uXb
YDVOovir2w7cwstENkOwJXrex6/XQamdwYyvVXfFYJPkqJFGVDFVUCtxAVddzJxErpI1RNj1a9eg
ykK+FdPUStJZixjHRgXbcWEMxmY+xmAraI5y8quXCAf1kOx/aglXx+aG3fkwb2qsg8hXEUlSMxCZ
8j4054JFt4l+zclbuzwP64goB2PoYfSB58ev+VpY/bakyOXWhUuvZN9Y7o3E1umdbNZQcWOYzzBw
txXq7Ecnjo6WuHM8kvqauIOmTYEYSUHKTu+Q+5yvYYNENJT9gg/BpwMTLqyvyqqGi6LF0efHyIBU
D8Tag7U/lc+6MdHWldTr0c988d5k0r1kIGG2wo63esHw2zk1Pz8Jf0knofQqxE3ckPGjTYqi1MA/
GS0eLeAjJ0XM0brOnVcDOcsNw5oS0FzNr1CmijJQI8gu7BQSTV5di7q7bSFBhnWMaLcv9L7rzlbA
LcxxJ7PROSpPi0DVYVm3KhlvssiFl7LEptoXxI/ITDjHGNyJX1ecagLRt0nRYSZukbAvpuyclIiO
Hjcf0lApJiH8BmFK3CLSqskbNaPtdNvqoD2XmAsd7ZLciZXZ0u5bPWpQrRNBjkH2KDSZFVbavwPt
2w6Zt0+FszMOZmUGTBtDg1DEyAa8D29Y4SBxfOZKWinIHkDbKjg6ETwu6l+szWTSGx8xbPyr08VN
WlmPqasA7YT0/OU5GrtzoupjNlZU0R5CgnaZzwb/VpQNFzyxYp/k1DzudGs6/ZAUAYQOJxhA0SUP
fhTdaZHv0hyv/uJJWvXOZl2COADPP6BJhICjhZxBGMLiphU9SvBA7MEPCWN9EeJpdgSOjbozV3kK
DqsDZW8TuDE6jK0dFaEKXP8oioSVqQZQEE7cQ2xEvSoxl03PWjWqHpxJfUnvjkQO4IyWIvonvF1s
uOOJ93MgxtbxoPvzyJOHzsnhMU2vU05kApvk8lC4kNFkxJskrB9lUmFDUdPBzbi4ZDueLD3Ig1+c
4i7JT3kfHIxmjJxreqwws8fjlIfnugK9EscBsvGt4b65mUI4n4kNFL/ICARbsmwv5gjQRywBvwfD
rmvwKRom1Rs5u/2h4Sqq18Qj1byFvU53YbSsGvT8mKqVXgP9cXKWZTsveDS9VeVELpfo43HfFda0
M9X0Mdb5e+cQyeGJlhadKb7DmN5OnhpSvy+yxRDIlcnPACxl7bGs7gN2trLNL+0akZhmflib+kqk
NUv1HhpunALoSnUHLQwnhWEhsJE/KKE/wq7EwZIuyBvEazEi0R6rbVIwe2tC9d5W1bhrQELaiqep
h681QioRC5mLOfEUbZ45cG9StKM++3cvecGd/Ljo3sGontM/EYRmL6y5ZxG8KIQA5RK+NzmK1lSS
VJcg3vbz/LkaEu8o4+BclCzSPOBZ9Qx4sdHeMWDFsh0KGjrpug82hDl2fQdBtmilAeszRluOVWd/
otxYssd6QTg0h+AXp3iR1MPLtRmZ6bTDiLtWUAsRKZTHryqD0ToGj4MDMzdivSlKRJaDCHdTRKiH
xXXvdt5b4gynpCGJoFgUUYoYJ5z6awyCr1kwD5ioC+IK8Vyd0paiHCjCGFayvm5ptbbaRo7v278C
pj3ThKQncZytO69qagfjciz9y1qCOxeWfvHh5g0QaVr3ITU0E1IFn5w1OTcsBhXtvcJrIob5Q8ja
Am1CvCDULEeDiuAGlgX2wkYkoybxn8aWK6OYfiUeNuNkIRdWuPqqrB5TxlNeMggk37wcrmb8Zx1K
quLvRnsbWYaA+G2iha2GkDVhFcE5xKYmIcqZlcW2lDkrn2x8Hvx6p4BZBblFw4Z2ug8dKpuyw3s7
VGgq2ppq4d5Py5N2AV23xHAnaQzKZkA9G5QaLdK4nwqXheacAJ5Y5Hky0C2cKrpR7ksswQEEAcjR
YNV1G2IjICQkoKiFy7NRQ8DQerrvZHWWrmNv64UwU7ZbrYZi47ACNjT9WVb/ZE17k5sSKHBgXTgg
tf3ePZU845yczJzaLHgYePPA/ITKakkcHKqtt4veTgEVvGexPyviK8dyFyJV7urfz0TtJjunkZdp
z9yobQhL6ztEHsq6rZHVZZRdzE/xLPQ59q6J3kYb1aMHva+ZMWSIZ7Cw9QS9KLyHY433fa2E0k79
8FvEnf5wIcIK3yny9yZk6iWa7j4TmH1ah2IlbxaYTOB6EF0Jt3xxo5At2hRiqktj2qgG6hehQ/PS
Xci4ldvC4mSvcdWpOSARm9GLVSC9Gc2vpEWkONkFq3rl1mhAroaFQBDH+IzlLYhzSJDDAReiDa17
fR4Jod96qMBar7lv0fvAWWKz5PrlcxE0bMEkA7rottH2J8uBB9M0BCz6e6J9Ee/7Y44eFBed53G6
a4FyMNDhMWaTU7bkkKU50Q5x019yXWJWjDCktStRZ3KgYMAFnJMCdfPgmy0KgKfM7s6iU2CLiATh
rL50Ef/SrD0XXKZsx9JNFJP1UbV2s7NtYoa7+EMNpBbMTk3PB46X7Vu9aZgX15Y6csWxKZt4qwcT
GPKBvX+WhKwdMDQ5pbUrU83nXYGGD91bPRNn5DfvyGqZrLZwHFNIuVGZ/hgcprSWh8dQ0T/pMEDS
y2xo4PJhRnPvZkW2HTC/UoCXm3HEWOQnfcg2QjyAES11bG9U42cEFDNXLMimRbGIkjphUF87FfGW
wgcgsQw7PIZzkNvbrv9QRUAR6A7PilOqbuHY9Ox5VOM+FIj8B1kAKp8Hbzd3JSwEcxdOeg0YX6AN
DGyrMyQbUWs/J5LKyBVjihAaZV6Popa6e9k5RfeMcS51E6gPXngnq9blIEO+lEb65PVsfwNWY/2S
NhvepJiyh+vEZqTtKIVv21FgtrJLYhgwG7LQGqz2anLUR7CwfxjUpzW3NvvWiel/xpjM9dSxyi7y
EYJ8175XFgKVxV8Z+3Qqvf2M+HVhD6j87GB55icFA9S4mHeimxOWa8VPIp19hnvImebKv46bu8yu
1wwQwFBRj29oHKbHCvaAm7LpxkVO7JCTLJv7pUszPJ8BNkIXGa2KoydlZHj0JDPLePC9Q9JmLLUG
PBB+7V4E3FLPFtS4LE9eZKFu58Ym7rr+iFpumVbq8D26t7isFO+0BepI/FQVYj43xW1YBrwaNnOa
foKtpg1EKVrWISwxVzkhEZnYJOyYhchSxMwDQWFOZUisL1wBMdccB8RmmoUBW9qeRsd9aoMcEI+L
tzcu7GKtFXnfsIFP+rbCvzjhSZ/LXzpZQxhz9gwOHgqIu4zT7fBeOtVP9i6zRzlnJXB4hkYxUAzu
MiMDXAPi0QmYd9bpdB0NhliZQLq7YUyv0qZjbGXiGyed8GJRd4Uxe4esaYFn9D1BMMynK/sXWRTx
pvSciutywlU1Nh+YF1HHLliN7EDuUh11l0Hm3VVd91oOKZM21HuHFlnD0Ht0ZZN3qzUS4rEssUXR
hviZEYegp4KzmbZVHOpuSYZvl4TrbMMifLUz620U8N3kxz9UH31o2c17uzkvKRahnkL5u8eCmQ4H
0FSnuCIZBuQ9zWTTXVlLdTNZGnerTM3WSQhkC6CLtHSISZAzIxoxNcmWCUPqo8GdLz3ZkdgjfOYt
xr5JbQp4GcJbLWigmwx1JObAIC5Y7YX9kTScbSotSC6Cvrd3iFUek02FTHsjJvk2yZ41KUYDf6HN
tBK5q9rhElz7qxP5GK0bVlBp4TMf5oaCdciVtJ/dKoVryB5ww8oGHug9Bi767jgy301rsARWS751
rF2h5+cherPq/KWw6pcuYVgQ+DhZyrh9NlGIua3j5Q9b90mox6SA7g3tlbhAzXk0djuROl8LpSuX
MXeExGo2EWmn3QTDMO2kj5QmP2RxeczbFtIhLgOsn6WFB872xX4mSxrL4/c2gr4RXFVjA7cVNuf6
+bGkTERmSGjHeVyD8TqXSXmKMG8LWjrwofm2lXWRrEqLaNUmRwFuHbXW1wtT5Wo1uPdt+4vI9XeN
hslezEkM2XbsVYNejWKE8cq2H4iwNCUV8jyKhylkQU6KO7ODd1cZAVyLR5f7b14+EUs4E0oZxUiA
GEjCxSDaNl5LXuaILJnIHdDipjXyF0rKt2qpHzy73yfMlzbZeGfJYVVHtqABy5/FBMIgYq/Vhguy
gWztAycM0lKQ193BTIm7Qw+4AXVJO4KbzBOcJN6490NYHnNsERves4DVoJZ650yS2wiisk5o/aKB
FtqJWBe3SQdtTSA1cS+cpNI4UYp8V1g8vTrB15wa9ygs7iLj6Eykz4ZH0xsE17bEJ2XMfqlwxiH6
ep7y4i0qmTctDUsSJJM/TdliOXMP1pQQ9ml8Vh7MHOMiOP7+ui4Od8Q835e5/ShD55ENxjsG9VOv
qKwdSVuYF7+7pGMUFTzN7CKHNd/dgVFpJ19h79209UPCoABADW+yeRmea2v5LCSqGBuLYpA+TSO9
j9t0T6XE0V1QlrULu6D0zqld0gGzXyXJjqYut/4CE6BgQtDnCk2Jrw4dRNmc7/7dW3+ytKBD2dxN
ZrYhhGMsDItW0kqabith0d8648FYxAxIiQUv8dEc2DanFX+LedVbG7nvOWrWOI6eo9yHXPugRnyc
rpd5W18huytj3JMVMkNuXCx/WXZyFDS9Cbd11P7ysJcVEf7hWiLLjLzhfaysp9ZPokP5sw+Siey1
M16AVy9aaDFbIC01a4OoZAQVRiNMRT/9JMXDWVUzTkzvwwz9Bz3rMUUAicQpdSn/Nn2PtROAxskd
hnAH4BUskHYJiLdLknvP2Ak/hy66i137skt7zN0UMKWCVuD0rYsTGdFQOvnhLve4tUS7ziP1UmNG
qAL/WPs0LtVo8p1S3Lj1+pbq1CO+3RsnGNttPvCa+aZ7kgMCskW/25Zy2G5BHOesUvOvLsRLqrDr
bcKOH8ndJwMFlV/LlOZy7kV+qsfuOfef8tC9TItik6FTm72Eu92UMQbEFF6yA82Kct4tNZ14NlVf
faOfRXhsAnnLIzqlIQbFyUPYBqGY+XW8L+eJ0qNnRDOm4lOSRhp07PcWv7yM/XmdQoJDswZ9lBpx
VDpCTV8oBnsZTlsdUCTLgWI7CgP2UdO2hmvqau+5GV1oqtItt9yRJtb7DntMbl3s9Thz22HeSB4S
8+Ew3BFF/6hshpjsOp9CaD5EoczsOVYln8qeO8NwpJnKkf1042/yIeYd383WtqZnXyoRIF8YPxyL
s64JaYamZT56FcjHRvNu6ys6f9djxdlHJ5VRe0yxqb+Hdlbx268VmNhXkfXD9qkDi6iilRHy2Klx
pXSg6giIp2E1k2yYLONcFuXX0iDmyHNBM6/aRy9FToRg4FhO8srnUMcxyTNTBzxznsyw+uW7hfgW
EKIjhM7KMDjPwPjkTETrOjaHCgbmVOGcytR+guYgI/u2cBGKV4EFL2kirLLv4KRUsGQrm91Lp+bd
1JAWSy0o4mKnoypAWPgra58WRdmfphLHnAP0QGJZxQ3KtabYoRY5UP0WikbRlAgWuKYrt7wUEyHP
XYj2yGr1Ba31Nsx5O2Yus5AxgVcUhUyMxo5tEaM4PBEr8i00CBiLefxhHK0vK5p9nTCfZkSeLChd
Paz0bV8kV+1g3XecY4d0ql9lzbpNaL6v8vryNLHObxPJ62WXVKxifgh1WV74kz7VfbkKrG+K0taX
MQvMjSrFaY44q6oobI7Uh0erIRM6LBjy2oFFq0AKVBZCp1Wzq/dLy/Els+nFt9G2erqOvvulMQzw
saEh/N2phMsjdqAdlz3sjpF3Jisv+wbeQbKdCgxnjU+ERTl+LBWlXhfUt72FqSllrVkash5L4maK
FD1e3HftpdurOzMP5UOBGI0lfs8K65peB7K+DQ45iHB5dAdO/HlnF4SKLdULsy3KLGmY2VCizws2
TzvDz8gNn+jC5juKG17R6oExlKGfNS8qENdq5m9FStAoN3pTIlLYYJ85MpLE0bofIkIzJrvukZUw
LFqqCR2XItUypUGfoujoKA9An7Bf2khaKAv6yyVoPotVu5Bc6IROs8hA/ep4BXWOVEnye1A6VDNz
AJWgGnYBV6VML1KPj40DSxwmR7NDz8/5RZZonbo/BUrN3uIys2M1s6/tv5jnLGi4wD5y1BaIov38
3JGta0axz6vy2OXyYykXYgFzTnjf2oWpvrdzUlzcaUU1Rvb72AFKKkd5NQrkvqL4DMJq3EwTfGSJ
6dAB9KhEzOJnRgwb0RHXoszIuq0OlTJIY9OWpWcRnzIwIGCUcdRUWj8qVdaH1J22cErCY0uFjGDE
/0q50nZL+CKTpjiGQ7o+ZNpkWq27KpSsRkc3OZSdJB+cgAekXZazbaOcnFpp5UfpIXaruynbVADY
DGNjkn0plWfzjrGqGATUHJO9864CEbYMnP3FsplDF/i8wgQX0u2JcURx3+Zc9C2HS9Oi4OfKJgpo
wO8x0TBbakJpS7MCwxqNW5CD7kiZpnw3DTWMLGYCAaK0xfZd7YO0+2X39EbxEP1YoqE5xsRyKWYn
rWZIGwfVVY6PLqqRyYYLsoJ5nsfNWJOYk1qP2cT0xrS1PHLvYR8oil1IdHiTJ8tV7Apc8+FyCe9l
h5uCXNTCf0/Mj6mGQO3ZaDeqML0N4+Exnw0Uq9Jh/YKat9CcS0uxyjOz/LUSzdUQs5EROW+b2knA
oRR3UYam3fFXK30knzovOUxy/tEX3nsu6JeCFEWmO7Gzh8XUE1YzJrwx2YHkC9g6xTI3QjKA+unL
DiCl55IEFo2kw/en1WrXx9uERd0h9F84MruNoPXCSsNwqi/SjW+aFzVx/5aKo74V3nPU2eJUa/R4
TotiPnZeuVftJxeAp3JhCKRRhZYKyVxmRS91SOWVDntp2nJb+ttRIZ/0aGPLhkKbcFzDncwfib+J
oG+FwBWthn1BZIC3r/cWHDF7lzU+SainOOvn40IXtuGrL1SBCDPnPIHtob6QIWYDIJaxQAk+deiX
56faC/pDwrX63fT1RaoCZoE+3S9uydtCe08i87qdWlJ2jpG7i0K4Mb1F+KpGuN6FS7Lz4XNMUQD+
0XPZ7oX9fZqhQsWCMZUzVEz9MUlGsK1f7huFaWMOg8cpUiQtZdxo3D76rJxWMa+0LscwIIY+wSBD
rGHUBNytZ4Yf6UT0pkNlDa2eVq7pGTv6905OWxp0Gc9+hNJn8Ob6UE/nwNcjd3QbBL5rCGLLza6v
1y1ekwWHeWFwNhd4Kkya18fA3g3lfDX7ePrKwr3wnH68AHRyM9g/uqUgBX0oEOKX3EAwYzEC0OUe
VJCquKIagjpbwqlAHrxPAGzrrP5iwZjsZGgd1ejAAPaZrdIPuUd6B5zZDIvjWN3pFvJChQkAfz16
yvkmcmvvEhXlcLHMzWeC6gOWaWZt55HeLhJPTGAbFJYdJwK18NApsgztbTDHJF540a4aO/Tr5BBL
Swd8TXa7lN2wj1F2a8BNnc/ziXiMSIux2MlI/MyjqtixdbS05xPk195PRKy1EGZIxSAZW6NCXbLu
M6bquRR6uLNI6dg2mf+cBsFb2DbJWXZkRYQ6Ci5iq4KAglAucwlEw0+Hiq/khI8cZp+eCPdLVjIa
GmjQ2+wd7QJ4UscB3+BO9dEz/kc6ehcJlyPnUnszklXT2xk4TwsdPSsOve39U+7yMxyjTpGBaqLm
WLJh1ECPLBv829JYuyhPH83sAKufQVKX0XszIOsr0gHsGFd7ZisfiPh04TWnyB3D22nBnb1QzSLE
y7hPkRMUpuybQ5wweVncuKOdb6eIwWWAH+CymTr8g9zBHCZZWPlmoAmo10YYCQc9APXuKveozZBv
FQquzIX/4DgB0KGCITWzCU9DafWqBlMpC1EcUemLJygi3N4Zt55up73My+fmPV78QyjxsLS4dIeh
2uXz/eLH8c4gLN86PJsmhakQxuTFhUW8XSrkS9yQX7nuXwkOS6mqp8/ZdclvsvAHLeyXfWFV58ii
SLUgQqQsgFJnuS4ave3em0zJvfLaRzcpzgv+zqVntY6dif0gyWLum8AmujNtCpXbmu7n5cq09Itl
vQC/yxAzTeitBQDGMhTywaerdyNCHVSizmlPgxm741VnQcSVqyR7VsioaSs7Mp6pFXskbYwwtbNZ
uSGW85Gvk22MemB2srcENzhiB3B03PhX5TFK0Qhtpt8xhSkS5FetJ70jnUbk4+7y23q55JQ/JpqV
KvNRJmKquGsdeVUvkvJzRImx9jAZCkwscrTyZe0s2wiWqiumW7xXL67SJWdghLdcVZDvGjSDI2x3
nyembIeLPBAz1/Rt1iN5XywMNF3gwk0NkKl3wExXmZidNAGwwGlfp16HgDS6ROMKzjkoGagLg2tg
bMC9o+D2Q8J6XCTvfcDzlou0wCnfwAxNBOhFSIKp4nhAMUcYTVy2+6Th+BiXlsmEyTkuAvaf+Oz2
skE/VddMPLuIQhQ2LcJP2uhqGskPRCWmRRMe5qp7SmsITdg9h23e8G9j6zw17E2iti12gy6uLYBx
2ybZ1UjUtsiqY8QW3I5iP2/PdrQnfzg8D9ClObkaFI09lLSG0Y4VH6qQ08f38vGYRN2NO2iOqcJD
OemZxyDMEbF3jEb6GmzL3Ezn1NHL0bNZ7uJEtr5/++Nf/vav//I+/c/ws7wtMxaNRfu3f+Xjd8yE
TRwiO/znD/92+CyvX/PP9vff+rev+k9f9Fjm/P//+CVX8XtTtuVX95+/an00//Z9+el/f3Tb1+71
nz7YcSfp5rv+E3zVZ9tn3e/HwO+xfuV/95N/fP7+Lo9z9fnXb+9rd7F+tzAui29//9TFx1+/OcL9
/UT9+Tyt3//vn1yfib9+e3gt/rh6beKi/N/+0udr2/31m3D+ooRh5ORKGzG8Ed63P8bPv3/GtV1l
8z/tOb701bc/uOV10V+/ufIvvu/6whhHOogcjPn2R1v2f/+U8flWxlE+LR175G//+OX/6UX89xf1
j6JH5hYXXfvXb5qfXv35Wq+/HC5D1/i+8oTnKldL7Ws+//56HxchXy3+R5eogiKHQbNfFhTlM3FY
KTh7721ReOh0i70Z3la+Jtz76XBO5k+LlkQXJL5MHuzvvAv3FomQIRsnwd6IgWi1f2xCiQQ/pxMn
k635JNZt1/vVT0zf77WemmO6QPoFdZazOdCKQDDGCTR75Xsevo5e/R75NQzj9GFujcuRj8S9XZpz
R7eDtnOK8AhxgtC11gq9w4qMJr9Abp3c2el1FyPZsnurMNTWXxqGHpuRHDFcfCox9E7evE9VDMS8
0Wzt8wH2nDhCWgnzK/aTX17NJDUDn89lvZ/ba3/sT05DdelReeSSGkpVd17gwFy2t//319j/y+Xz
H6+e//Ji/f/yGuNtx2H0X11j1Wv8n65Jvv7Py8v9i+TyQJLPuwByguv5/7i8LGH+IrS9/kcFY1Rg
e/mP15fWGtym567/sPW/X1+O/otnu7ZnNFeFLRXX6z8e2H/j+nIdI//pClMel6gUTC61cBxtOAP+
+QqrZruNU4J143rNUIDdT0SYapD1Z919gcsNhfwDOsG5K4onOvOmcJs7kFRqW8q421UWKYupchex
XeL8vfWC+XIGZHHRKybAEaCc68i2bxIkCnu/HyWKsQdphLzEL0YeEMS0mICNvpk0zLu4fhICs2Jm
yZ+9JTCNyInQS4+FVxpn9quTeggFRuLNBotCBRZu2NVy19jGeXIFIclDolKoM6tWp2dYOtQAg8LJ
xZhv0YEu7vvUgCALWiVuQtJ2c4sKoMt/pMagU1kW/6YO0SuOWQULIHHiy6wm51TaZJ1lEA/zqknh
+F6aEvVfO2rgog3KrU6T0De5DG/QDXXyslujrlV6N6RyuQomFVDEh8EHmzroS6L0b6J4fLd7PV5g
iiJDMh66U16P0Eqw2uwgzuKIxr1CHLKNar1Ecx8lQ3LgpMYLuv59U5QfQVT1F78fMhL0Uxs105EA
V3O0ZV5d9FWXkrHg4M2y4ptqsebrKCHvzJ/JWMJySiBfPJUpXj4mNw1bwcvcn63L3//GuMO6nByX
mCrZEunKIgBxiWWBxGgtyAmIeK+9ap6vO2nma7vz1GkCG+y2loPrr79NMarTNM/P4xJnB5BsIFnH
wr53wytUHzZZwgsJ8WHgq4eZiRjD0ro7KtlHD7k1ghlSFFpJJ1hcVrynXMEQz1rc4PT7jy4pFFhL
F8TcnV0srLBjBkkmGbtD2c5QL81jYpHdyd3JPcQV7Jr4xQ22ztyg/2J+ic5gfZjS78+1oWm1bI/I
IXdGXpE2oK9xQyARqj2wZCisnZipmYodH55n6jD2jM3m96so/cLc/PnbGD+HgCfa4rZr9LQjvLHd
eC20Xxb6AXn0vXVMgyU4/f6jSpQAEbM+BJf+COWsRZTsNIPqrIf+fnRJnyhxzYcogWiw9oVribfJ
SS9gLnQ30eRepYlrXQauZ6N9wwgeOiNek/UP7UL06zPegwZ792aKk/mSt1OyxfcZoDwexa2qrzJa
+Y+mpSfsplMw1skTA1gYhi0KlxE4RpQs+btLNEKJP9tudHRa2B7csqUrtt3gAllSLnW0QerQfxcf
yq7jcyiBSzat11/++YxYYDGGwG/ulrLW+8aLEta86cuoMvPDGhj+W4N5Z8Jsrv/8yE1IARiXAFtJ
aREJAZW7KHuSd2PxlKoGF2VUC3VqZ59IR3Z1O+00zEbUYj+M40gun/7zA3/9z4ONj8HKMb8x+je1
Lx5FqR579AwsPNrolqO6ejG99wuDdQl4J/syE9DPYf1IpSbdWUk6Hv/8VU0W/minvr35/Ydf6Vvd
zA+EQ9uXRVJ4dwFqTD8hcSCvqBX8WCOTqDDfYfpNLUysBMvclm2CNnmAcGc1PoOppQQbsH6lZWFX
jcNw3jppXV4PiBm8DEouZJlPU3xFoQLclrrRNdO28RdLX0TunggojLhuvWyCxSOqn7xE2cEPEPXZ
7DHeOFpUMbxlUam2ui6aLa5hOuimkE9Wpz+ixMHcUbE1EoPnPPVZ8OHlyP4qd55utUvCpOWi9mAi
CmcXcTPLufFnT8BTMEa3XizKq0n8L6rOrKltYOuiv0hVGlqt1iue8GwgBMiLigxonsfWr79L5tY3
vLjASRywpe7T5+y99uS+pOH4RX47Jwl7GI4l9KgNQ3iUUcqn/0y/rLfDakNrfDqbFUqe73ezIxT8
1LI/rCiwov3YSCYrEXBMjEO8a/ORhfInUIfkxQglqUqTdWhaxIZBNkd4mRv5UtJ0mdI03TSRxmBQ
KDjNfRTMD5xZ8nXoysfEpxteoMMYMqz7/Yw4I44TH1CB3V7natbHmZlR1YXNIUu7L3O5yRuX/tP3
6j1SdJIYpB8FivBbX0cFns4Q6WZ6zTU2dt3rmDCZuHrzh7JeWY7Z0igXa6tWWAeWB1sGauebb4W5
7oW86DZkbIz+MDkQBo79P96LrGqviT+312ZiTfVKtyE0E75aWsHGr1NowwMa8MvYQxqYNIm8YxvK
l7ypXt28Gw7VBLrX6wjEuP/0zBAi2hBQuXC10q3NIBpBcZyfCmWSw1A6RK0UTXTufJv0XVFe7xef
InOzZEm2wvZ32vdvIbIo2BMGdOdRIJCfm5bbOoJSJfD4ZUb37JBMoNLGYWVkaYR7V+bY14uzFKX4
6jvUAXRbPYQOk00noWo9va0apPWpAFTvKNoK9Vg5rxVd59WoTPqwcXPrULKtXFVp+JTEl8cYqoeM
2Vc0xtNjakEydrh5hWd7h7bGZOXSttwbC62zIqHa6i/O8rlOA+o5N5DNrgg83oGSjO1EoAsyvaa8
4FspL+5sZCft4E6ZO+fnFMWfFmKDd1MMx4qeJxPtKTmkSGCP6eQ0IH5TuNNzrV/GyMThxjT9wUl0
89ckrC3C9R9Rye/a1HUvgPQPLbpuz4neXEUELx3XaYWFU7HMtcNJZRWRVaNPFNJcFI8E/tawRgf7
FI7qT0kE8uf/+yIMwTF4nd3AU0I1+gC82W6CYetHJd6BZZ2Plgcm0tPJssNtqjXR5REZ24kT4VxE
zbzuJnv8jOSvviRFdyzlu08PB31WCzc34W/G2ZiQ1TEIWrlDtgxnSMl0J/La06b+cH3+J5SUD6aD
0hMRm0MjGDEkp5K9Nhp7Z8O6JkKch+WpRCuitKvmyW8Kss1C+a768lYRqhQ5NPP7fBh+NEpeHZ9W
YxCkNs0frzoUoA+9zuhASszddcoZ12F3ig9exDzQZLR606QgDxyyn+1CfHJv+fIQzmW7L20Cs6lP
fWoeAv9E31UQ7ma9bYMR7wt0wHU0et4ZU4U4jm71I6RDur6vd1ETlmsQLbv7ymwty3MHCrg/J1Fe
vEFi71eztucn3yaaieGWUCnUSw65r3HXHoVBvy3oC4IUOP2eZqR3p8BuNxP6aJykhCxOszPfYtP4
BXsCGY4RyL9NPaxMRy0I+Sk/py7Ri2Vn08Pqq+pNWQlBd9wQ7uhY2ynR9UcymUfMFO5R5ukyXq3+
1Sjs32KUGDtrDKyNjYjkDdELE/NgzI6tS9SxxNlshhGSa9Vaz1WXrEdHpTcnDodd3GsE0xo7SFtT
cKBWiF7msbfOkQErPKkuXpq4P1UJQbnusdMwau+eZdES85va6WcgnH0VmY9j67Wf01RvnRChLAt/
sxVk10z0uP4OPF32Q/Q0BvCcghnM4lBorPNTTtpRUAe7jix3VH1HJ/ZNkLzl0YwjfRZBhVeuPLr3
ZweGAMt2gtg939D8kgT/ektKBOZm2EYudglE+lz4ESt8Oz8gsRnOU9uUiLpaMBMlb2Gtpo8Mpjs7
gkzjQwHc475VGJhATjln5F1gG1ROfTdc2RbqdTvYBYDymkQQ3yduHovEYy78GeqlP90mnxwHgwLz
InQvLp4E5zaMboGjyoI06Kv+zPCfX74lVM1jR1hnU1++9h1bRk0Aw7GLcHt0lnAP0cxseSma7w+6
S70H0hEYC7nDJuvQS/Uj1hKv9LEkdoW4+K5TbTtLsfCUIQ2LcGxPuJaDv8sXU5+079I1CFXBdICD
bS+CrL06SYIQvjGJPs2KjqIjAafHQYvxV/J3brsvJk/dD8neBgGB7PkknyTR9RVas//5avlgx1lF
x/vz//s3LMK1GqX2jWP1z5Ggw1EWU3Wh6GNKbi5GhFqHD+hIN6kVzQh/TBR69xLaBqvj08ShJeMQ
iFQtCgSo5CUlw4A1m2jpsI3bkwu46btOqFFw/qLOeEiNGmwbcorvstKdfcKxEujoycCuvZxCk6n4
smaVR+vIWVATLXnDyQwlRxvDD9vUO1Nm9k0kAkiUbZzuH2WhEsUYjAEa6/64cOLuD91gR6dmefg/
z3WyIgU6f4+YO5IRUySH0WjoPdUlacCcI2MhTwPQ/VOm6QC5Ex+otPPycn9QYRJtTKxmUVYj7Fz2
r+9NbNmz4jx0mM2wiWHr7FZaTFB7xsA5B625dK5Lcb5/G3GDYZSDDW379s6vBPUJA6kf8Dz+FBEe
Icn/uo2b6Fdpccptqm4pglKYXWaTv9HyO9T4iH+biqAkeww+qzSKr6i/200bZR5JE8XwojMixV27
eaQM7bvY+mFkOgfWxOTtXjgu33kpDrg2YlhWde7K7fvuxjg3PjU4IhvdynqTlfZGR9W+gfGAp5Ts
yxXz43KYyqc0GOLHAHjXqred9pJO7ua78lo+Q0a730/duwkMLEskyak8diHzNgfp0HMY5r+GiaDx
hAXA6OLmJXD87lF6cFYEo9eX2ZLNi+qImO4ZsFEGlc+mWVloNgG1TH7qr5Tgx+i8jLOXZ/2ovN7i
SGCu82noTwjJswfgf+0OvlP+HCVw9ul4w3Pxp+rDy1J9rdtZbscQIUTvgY4aQK2aU1x/5I6zDwxb
vtC+Y7N20zIEqpxlMENDSNtIfZpLhsLG7Gz3T5At8Qap170WRcHabnwlvo+OtIZ9RfN1i8x02qug
+FnOZniExsNl3XYY/v0BSX+EOvtdGOVFmPa6cJiPiUJ7q3sF7WQMxvwKaNu95o5wMAHGRFdWBEO9
IwjBPGjb+KfDMNuZ7lBstdVyaO6JoifE5ZoMHV6xCfk7ECq9brF+b8MJE7WTjBz42sjvDvVYZ7ve
AW8EDyKWYfvExH+4GqgT01xW69xA+6efCzl8SjuBtAR6IbcoVH0Pr1vFwE1ZL8ooicuxXk0bsERH
Gf3gfnkIoJIofItE8pInyWvlMmlU9gZ3MEa6uT7V/ky6Ss5xX7TPIY4UJNIrW3hkbCFAUiZDkKh5
bqPEeZBIwZidgVxYUDkOvCxwR1jCoqomZRQGf5O8ohImVsppJPZZrBuIlvxEvZql+6wa01jFlOQB
dvNyQH8Gl+gEcRoB89ijSMGxVVY+ZgxTt2vTb1EHTglqpGlRr9X9EcTiphvK4AMW3Brv5RcnCcFQ
nw4wJIDfQS4xYLaYatLY987zyGm2c7wHmuo25EESbrL6D8qU/GwivdRC//IMiKvSxOs2Jqc+Qto7
Vxcf/fKmUAQQatfeBdZiCkkdnLST/eRM3iWWd6p1oPE8bIucdlSRWzhyJtgB1eLMDLFAKhkXj2VX
X2Ti1nCU0LXatc4e4x5sVxJYz7RVuDoC+Qb3ljO/1XYkyI6EPIn0VzzDKSNb4Ge4QBHsIt0GyMoP
vTLCR3TzdU6CPapb6zoY5mfrYt7BebDtcVTvAw2j2yyT/qxCsLQ1mNO2jE64J6NTTbttqq1qPy5B
FwUi4TzFmEJzbCP+ZEaJCKAFHyHZ7Tq63o780TaqOPbM20uc66+TbDdz7z8xtfL/tuU1Q93h9Vpe
i5ybyG2Atxq2uxJAPSYjAT5R0Ehpwg6VE+lKiTM9ZUzg1wnKRA6t5gP+DANNzrOyIgDcqAVW4Gf3
TCmITMYrsnagRGPfKgDKYVUgYyGlja+espiJvypSvGL4rt14fi5T+pR5EJDW3uxdL2qQkKPHqCcY
y3nu/kjV7G7FAkWrfVGuGuQsD7XO/TMWMUarh7CWoCUrx4LvAAXCbXDQ0ruiDHEKRvTTF2eMrySZ
0Ir5DZKQSif0gJC1BKxB1sjo1KirYxRiaCUFqYoDhAp4RByLTAB8upxEdHnxiLwYKmuTZAFnWvJr
KYfjpyw9tMS97U0TsxGmqhLWGYkvY+ooDp2j2DXVQIVTmuVZWydz4POo82o+KIt3ZAbwgyaMyDZY
zI3t8lQ/QZ5YoGM60eV+CJodyRZfCJ77VYyKbedZpkC2FL1XqvuCPzeX8AvM8llp5EtuvktGEjDA
LgXrhEaf5/zsx4YAzgYUIEv5YXKbjZQz8gyPVp9tOo+tJY7Z2B39ziAOgogcJ6DKZ12gn1ygXcdv
Hvhx+1LY8a8ywvXnt1CNPP7srWkwi7TpwQ5JZ+mH6mqG5s3z7L8mwd1I/y9ad4CAUnIviyJ/RpbU
b3uD5Lw5bGC5GwBkaLrRQvZoZTn5cPC88RJ22Sl1Andv+GR4SHs8+ECz56SnDFLDH7YovJajfXWn
9kWNsXUE4rMREdpkgvfiDkAD74m1eo5LfTCtyPiVjy3vLyJcsJs1iiOTboWW3mEwx3c69tmaXIwP
w/TqY4XufIDp5FgwRWpRC4rKMuXFD+1sX8pmfgfA8BqArlveg7XvpW/a1l+1CTK5jjA76ay7htr4
coghORcO6t6KxtZ5CO0nl6MHfRAjLuONlRUkLbIon1L0cDQ7sz3d2L1TMjxufWHvZgfcN8yw8Fnc
9EIgiOMq2lWdpx587V5VStzbWCpjJypYxUAGKsyQaAiIEFAtepspal+aqpq3kf8zsojDnTkn5B6+
YgvWcp+TDU/KeJm0hNRwGTStBRkUFy83bLGjOeA9qIxLEzUO5WK55Bzbb2Dg3pqOybcHySp0iG1p
kvxr7glkakq60l2NhkPY87jp036mtzbYD61WAX3ozDiUY/U45wGo9VF/lTI80g8kbNgDGe0Yl0QH
1m6axuSo4o1J4XqAnbPBfoYJq56JeaqRDNpB9ctpUOFY4JezhGm/HZB7kmacTkdk0GVZ63eNcjAS
2DMdf4Fx+WH/kEfNDUmf3s2FOA2jvPam0R8sd2+Thbiye6umLEYU0dXge4wm/Uu/HrEFCrhtNRNS
kDiyuuGpuVDr/s6RwlKhLTCsa7rUUrGBhqFuh/BouuOE4mSoiBMu1mzrJTDBjH5342MPLwWp0NiW
7Rw1rDVCxkV5dR28H+OMpsjJ7Fde7q3AVECOF+7UdJqsTWWikYsrSc+fynlld0hDNaTBdewVv1lS
Pmt0XVRdiAq10xOhPveAPYd/s6j/jdiKsFFiyegSj2u429mtXf6qZ/8UcGizPT+9XrMmpZufZtsM
iRUBjd3TnDFqyJuWS1/9Ysq2EFjFv3AqJEZHK19XRMSFClmqju0PySZGb6e1+aeEy6Ane0sQPO3q
6rWuSvcnoO9/Dr2xbRPUO0c0BENUhdjynv2rZ7o4ZfBujpa/5yZ5lVZdHmAMcJgBfrCisFbkjCNw
k3lwqEuYhz3cAtxVqFMLTBdigKqI9s5C97INJGmNnoUSyMHyp2qa5I79T7rWn96eaEDQytmkGsaY
dA4gMxSk/gDKEREGUYmPKQ9TdFVjc0YL8qOup6sPkRnfd6bXuofpnw9/lRda0LHT57ac8KZB6ayJ
1gqRswBPArSGpOy1DdG1VPIJCSEHntyg4yoxdgcDFvx8FSXWQ9mhjIQfqA6uwijAnkEHsyfu00DI
bfjl8BxH/wAxcXJQj5GcOoyqsBkD9TFEdA6qiYYfy3JGEQecea6DdYCYBAiiYYJqxHnQDdmOM9rV
Skd/rwAVqybqoQGj0BuKTlID6yWLtQtuwmt3wpDtbuGr+pGksgvM9HV0bhU20ENRAduLrJYBWhJs
22jCZQpKVktH/BL4lkAEOH8SLyWzNDUvoGOCEdioaJNgkzNTJL0Gw3qf178khScuAHjSXsyvXLnm
+OCqFvjGNAmgFOZO9OU+jryZwwlNb7EI1/LiqhlWYU9AZ4b8G4o4d8JgOD78kfCG1Bh1cYDWfl6A
oMCFgSyi1OndU6TZeOUwoiVPK3Je6tOUZ3u5jJI4TZ8TGcAKoYGZhV3+RM7TIXIbB/2h5j7Kh0eJ
bg3dVVOdA5f5TlyNHzPIo01pVei6BCEyXh1+eonHUoIONbBaYGfEjJguBKysyqNN1iDbaqq5g9lN
vmLR+B8TxIYrn+bJb2oMHCNk09jdqTmvDxLzN1EqOSHLqU9eFjq1oLwF32bo8gpJor4Iz1xjrQbd
r3y9yvoSpX7yF75RfYunalulWtEqaIilM5JspV0dLeC558BQf+zQRDVf0GLLKHm8oIZ7aXRPRqTo
ZeayXCWYJmGn+zb/zsUT70J1bbxFa4wFgLmGfl9qpbwlEtkYkQsyObsVKsRr7+vuYbbh1pko6IlV
EKQD+xvfpilXKY37xBJ7jzM1WDv1GKa/Izk3W6YHdGzTYJ3HzsUUjLCMyZ2pDkiO64E5OIvHLu24
Yzki5g5AaMWZklQZszmIBYKm8+RgEyT3oGwoa24DO262zWQ35ykTQvnWmM4XhupV2ojbkJGekgTJ
JYoNZuj0J6oKOiKi8ZV0sYIFlIpmNu+tpnozKJAenAAsz15axlekJ2g+7cBaqCBh2277F0NsCyIp
iA9mg5nBN/WJOTJNmymwj9h2ptNow+Qxlo1xdh32XB4KHY7HEGL1LFLiu5AZ3p+eklTs03l4RdXi
3JxGE/8eIIg1Cua+9+dKtZOVzAL8CRQMhklqQ+zLaQWpbqXtxDsz66demSPOrXxXmRE8wRSWstFm
5fn+MKc9JHyBwze0K3zYKC/DXpjPuK3ag1xAlPdvPXuabw4jrjIeb3OmIITNXrGhf0EHywQcESpv
2KQqkg+ZXTJQL2Kmz+B+K6pMQko5Z2OFoU9nsOKIBPlBVo75cUZNzE9vqvAI7zlaDdWUnmb4cPvK
yqD2CMRAlZtYfKu2PfSbteVGoEC6rMISVTqbYJloN+UQHKsq3Hy/nN+hKkinuAE6MA1vHj6NMGHg
bKG+HhKV30QKGMo3HHulRhXCyAJyAaOAbRq+xTKBJo6uuAE4/GXn2gM8ifuH+R9eoaCuPmh3Gxx6
nPEM12RThOKOhHxOcx+/+0jIc+27yTPtzSfZNA5M5Sx9VnPHeuWNIj2LIdG3rOk/qqlxX/w5qp/t
AA8YztLOQ2Mw6uYJ/TNMGUxS3Phbb6zqj0YTUVJ6/S6M7oOffqa0c1rCRu3wRlG9iVA9IQ40/KMk
YmaoOK/dH6JeHcMSWdXSIwptGR5McHA4sLv30Azz36OAFpXh2g46ssjIq100HICi0HJ/t02Lftmu
CBChePbOyfKgjCE71mFFXlnlHe2ZpAWVuuLFWLQaY0z2C97Ok14mYH4oFht+skrGuF7fr8L7S9gL
NM4aOAOFXJCXsQx7Pj01rcaBms71GzwngeseTTTBDdWMgsJNzRJssSdYh7INayJoeEjDuSKnburJ
tK4jm8Y0rQDyPRoJYAxFxBpZaAw4JJd0XRigw2wqHnMUJpeim4KLrm3JaRKTVrZoC7Su0UfI/q9D
SulW0Z7oCjs7ZR4EfEsupOVpl7uaRTxyAYcVrcbT4FX++v6K9weDtiepng2FVm1lAUND3zz5Rp5y
ySTHSa+T3HbPorN7SNQ5FrVKZetIWc1LEnczwtnl1TuSwWu3tbZlGlgvYUCk8db0ZrGm8pgeZOUH
x/vP65sBoMF7dykTiL7v77u5vO/tttcOMG9RHUuzpTZfdCEzfUfpmdOh8BCRcNBh68qC7aiL+lq1
ANyEVyytaVwszFZi0CNg1ckcqQvrADCjvhKCOMA+DcW208XU4ikkpzYfxz9+siC8TMndGrb+UaDb
fehVPRyQ2BHP0uBmWPq5EzET4Aq03BZu2zwBB3oMOjK5oJ44D9+/ehZXmHw49x8rU77f7wZIJBji
maavQr+3jk4qLFZLvqqiiQhnHycSPjqQhuLP/X9BPT6eQ29fLCqjehEdcahJT+XQPH+vlp1pAuPP
4VcjZvx+CPGmJSWhdYae+cM0pVQJu4ayKyzPpAQwsb9/lYTOoSdb8v4Z3C+X+wdRopkARSW1tTZT
znE1jTnCb7gcJZ0pf1AkIgNd297vws51Z/Zjq7OvTZQjQ6zERS0PQ00RJZdsVKGcJ8P1x8dcpv2R
6Rjdbdt5UyOSzMnpBTk94p9tQpBiQhA/kpvlMdBLjTP1OkRxh8bSDAxvRyNXwyApTsqBiDm0Sq6r
pARQTc+6zRYNOMqZ3f3ioJvHdP+QcHwB+ySvWUcjsGOiw3tkrjHjSISVAMOLJN+xUhWfhadazpIN
hRS93ged6RROVFEelGGgIl8at5Sjp25kRnNfdjnQAd25/4Fqpn+pQQowrGvcs12GhgmOcuSX4kYS
oeMm7dMwzNUjojgSGAJobGGZ96fKkuC568Qk2boAVMYFifOdmHILVNOqQu62H8DI7QF9EU64jP/j
ol9sXsaq69pqZ4hYvSK7eEYekQPehL93nw0NQf0+WoJjmGMSlXEX6HxvJq2ow4NV+9gvhC3YamBI
+QS64F4Jur9J8BK1Qfc4WikEUdOCRFpywu6GKKTYWjrPeml+kxkFNVTI6IlMGJz5Z0Nr1sY61t86
trsWqhpIQBsIqBlG1GIyYphzFxFUnkmIQsryzDTyX0g2zNv3La8mHENJ8hcAqv5lyoK5W8Ax5XvK
49sYhu+qJmeZaQ2Oc0uj4WTygUJXItjmLiGTUfEXu8rWJR3+GfUt8ha+C0dK82Rwkd4weHvFaraN
pI9ZzJwnWunTGf+d3GZFofDVW+tBDPbrKL3rfbdExoJBkH9W5cm0MxHaYhdCwXLfMbGnT2f8YhjY
DRuL/TTGOA4d+5cvPdD0xCzcC4LRodK7LxH3GwYKjH5QBibLzMRXdV/l7g9zqPP10LNtyHgA31Gb
5Lkshp/Jzp/xowx/Qrd8Dic6cfYMdD4S0Pm7FC0z9oD7689+bnDmBOtptSOBjKIE9rPUZLqlCY4O
We94E3+LlqmGibTKyoiQ6hvR/Bw96Mopw8Klt283yU26Ifs46DD8JPBz4uz7V8bvNRJTqD+/1zLL
xSXE/BoAMhsyHLrusYfAmAic2YGqso8yHp5m3Y9/ODZvHdFPr3dV0bTBk33omKL9aYgJYsOlacQn
Mug9S5m/H1sJRKkMvqww6366nkGhkjN0dhvAEcXAKUD5sD6TEVQT+hQ0nN0Sheq3uWbJGfTBcjgc
TzV2jtgZdx0H542lDgUD61PfAUAMsubFsC3katrk7YoH1t4OlNZunMHPAvEyoq3XOc2BRFiO3BNH
NhZ/FmB3ROgUwuddLq94QkqUeP7eWny4fQRurCPcexekKGLqEFdR6LioKF0FQhDc6arMg3mrapNI
O3NPp738fR8n9SMuDBcHyBSXnK3agORM2mnVoxpS76VxQFIaTf2Cj67YToDSx0VvBcj4M42lc3Ks
4cXOYmbE5tA8pZq4DuSAzRb89nvdZeNjQe+aydR7jgmb0qpLH4vl2ywaXzTdl/P9Z0ilfE+1TI+F
kh/3QbewVHV2Bs18vYw/SyH0u9kXEyaU4PM+qZPU6OuhUpwi6CPdxmb0EPzQZIhrr74UKmjWzCqY
N4SWexmQGjDsVPTM8XCjhHBL978aOotBJK0s+9HI9W9O4g4atB7AljOyTjbTWQ0z5PfO9GHpypHP
p/8tjXAmS4B+FwlUalM5IuMhZIkKwB+AYqEkiBWhuCIhx6MDEIEwpMJY5F++F0tS74cx+0FHYvEF
U6WW2I2Y3rO+qTGPtmM1lJfgNz+1ddBtNFzvisckEaicmPTsEjpWZz/JEeqJYNoYXhReZSn+WHQ+
3uiZiH0zwlWJCK7qDemQc2n+HIV6tuY++Wvk4WsVyOxnXhT91lMQxE3Lywjy8h/NpKj+WwUJu2tu
EBmDMYnf0fFT/jGMtS3bIILG3nuDWBpgo9jex96sJv7aA8ZJ8oNlIKbILvfB3/0B4NF05uUPTRAH
a7zNN9n1MdmfAWt+rF+jOZ8/TbQ3mDnB3mtEDluaj8Wz7EfSdM3qw6qyS5tQ2MP6ExtrmQFPJAyM
ReqCTY3jF8xLzC/JZdjRi5yPiYLwqTyvujXjx/2ogfiZtBdbmDdQpFit0aacUqu2TrmBQfsulPZz
PM06BEyHVuxsd7Z3rj0KSdkD4tMQ/w6TR5RmP12LhrOwEywWi5rWYZ8vusgwGR5aZV0DL195OvgK
QwdVg6HsWw+mbTSJomjKjskI0pvAzInU86KfrYBOyvGanrDfPznLuMpjRt82BtjIbPjHmN0w6+Iy
hFgyhgA7vFHvndAj0jZ8lpZPY5bZTqDGmyX7+WXKtq5hoJLGfl5i67i2GUsrIprtSMOORIaSXgbt
lyQu212rU6YyjDKxsnDIZlqO1DOLyY2q4/UY+J8ooyeyb+UxzzP1KBmJGhXRTbQFOm+v/dGmn5We
ixjMl5zeqT/Mbar8M1easwuB7lGHoqNHX8dqKMtHUdB/gSKXxYm5mhQCLs6onws2ZB0J+1/bN19A
9vydmYAmnGCnobQjQwddEZOD33Imu3XwvMekhVMP/+ijp3zdT3F6tB38pOhFHxDLVo+FM+AM9uhI
dhVZElWPcVei82Bwto6D+KXOogPV81V79mFAi2jO8URD77PNY6KA/XxnZQCngyVMraPz/GCl+Smj
NEP8R3xtrVDIz3JV+wAFasyQyT9lYbYLLevW+RokN2d/VxjDboz9eBWilRP1uX0Rtj3t+aw+atcK
HsTQJHtVjXu4RcYzcTaLPvstdxPj5FYYa4ouvCJ9NhY0JTOdvRf0n/lEq33AlUSlCWCpQW1Pq1st
yzRdkGr+F2YEQ5p27uDHTB6ZvZDqWdO7hnVKZJVp7TOvXiW586LBT9ChAmgf7A2nxaCahI9JQ5Jr
kNB/GKz0QmIeUL9lpl8h3RpBUqH2pCrAprCdPENs0BFlW6TW3NdyFbrcBXoE9TGYhG8gMBno1xyH
fvqcF6RQnZCsNFLjBlzdD6bSx6axxCZRfMBJRduPdZRuI7LmhPcdC1Lfk5NXLU7IjI8GM4S5XLQz
b1FUA3hO6pOO/BdZiBqEkrHhVIRmKZp/dRI/0gjz3kKKZBty51D4Tl590+aOPpYGJVZ1DBpDQhuY
OIzqwpkjesxzDJSheB0xP6zylv+rBHGImWQxYXbyDL6UCyhJ+1+IVoJViykB57e7NiHV7Qv4GOPK
UnXw6JJM50iRP3FM34jCRi6YFsSZklnGer9NRwIxTYn2fY7dn7HGwkOcFQMVkibb9m8WQlkfhwDl
eUqruqvHQ5zlN58ojImU35S22wqZ/BeK6CeCKZaAYhLpGdze2OJZe4rkd+3W78d5kB+4wx8iBZXA
8RJ/YxMgduzbJ+Fuulbqx6opSHRxd8ADUREDaWjH/nVYbOomUgxrZr0DXTDTsVwSUIX7b6RiwhCT
PbtAaXajZ5PykfdvnSte+4Q07m7ZNtIcqW0o60dUpsARObuBR1rVTg9tcXaQPbvyU5F+RHuHaYs1
PhCWQpY0IKXdUH6O5HumGZ1dVQPsStOM2DOlN9wBKch5vebzrwZyuROPJobKml0YGitBpHLXNMZB
l+6/eZ63dslcmUVnjhpm9LMG0OpCrylRJzAiz3749AY3okp/kldVbvA1Hz0XFxxX9E9Bvu9CY/P4
iyb3g/B2CMcu0IvqjeESuwLMDt2FCStg+Q459rWumbDbxDGzzwsGmEQIeC6pr027L3T7aZrM+grQ
hAws8bU8lNr5McPcCRlgFbXa0pnGFggDeKVnuZ+k8Leg4lKih7tzgIjhaMnu7I/Ncwmn80CFO8c3
xtgvVRRQU9XRiXKmeSCS8rcJNiqxfNDgYzOskDVg7O5oTjZKnOBpVAzf82kzSvsnjJF1P08jOjTF
bACMbRhdDXKUGU1zsedjvW4IgvHz7BfCV5bONqrxPvcv8Qx7KrX9m2isf1UTplvfj29c3+nGq8r3
KELth1TrAAch6QtOdx/jBFIjzr+4djRoCPqMCe4Zt+9xLBcZmYjzrbRyuZ1r4svbgbwXmGJMRWem
TN3RqEi8VQYjKEZZPAmgoiHcgv1AkmhtnEScIFjgeLNSQDzIyWX3KgPs93b+wa+1UHOZ5JR+8aID
s0QE566AsHmbPLEnQIuNcZTFTySa3qbOuS3tJNxK8GQkWXVE1EbHgddpSVEAYrdxhvR5qmK43DaN
nNYutlVASCqSHzwNAdOt7pKgnn2QCGNBgOEWrx1ol7lBcFS0JEewbj7UEYB5SSW53EivKBESSqHw
mQRfQg4VhN+SJUIS1lXWgHlqayavkaa6NyGQ8GnXIQIjnHdGh9Ia69xHwMcg88kLs8+JuBtnbCxI
9ycXSuLaRHK893zj0Jmb0iVt01AmzVSQ3rR3kLvGddmBXeliJskxyjgN8SN4sBAF7tqBXZi8gmqq
CRJVI1PSr85lFjpZjP6TAewgMF9gqumBQyZ81Hj+68FJubZlw1aKDdTScQ3oIcZBF1xKO/yRQtZh
oE4ou/3Yme4XMeXjRotx45dzjhbMfmkH77QI2h5zjpUJ3CcGfQqM76ArdEbO2mmYdKiS846TTitP
oRupZkohcZvxl286KAtMcSKulw5LQ2AYD9SqDpdJv+iyBAuZY0ES6enSWARiFh02H3NbtM2+ANKz
b8fhjwiDfCfERuT2FoD9v1TZMcYqpNWs/RePt6hQYMUmP19rA4Htf5g7k+W4lWzL/kpZzZEGwOEO
YMroIxgM9t0ERooS+r7H178F8JallFnvpj2rSU3iihQvRSIA9+Pn7L12Fmb9qmqiA8cAjeLJzNfN
/RgYj57evzQp7kCdJxj2kEnPvOcrrIm2RfSYgSg/pMRcx635wLzHWNc19SA6tCvVt8iB8uhKG9NX
zHBfaRU0KxtxGIyTAPY2+kHkgOOq9iI0Fy+JkXNCnrVeqWCmY9jODtz5sSlie6uFpLsxwTMqQENd
emzQZTRtUK+ZavIwujR7/GoK16ZpfOQyfa4yNOtQdvHSuztHDvYhbREjuw3E2hw8EyLqWhAgXQFZ
GMuzGuSe9xkBSeFdoxUmYd03bkkBYI4Vduu+zqYvD5MWCtCnWAkWaej5pJWBoSYqp0FZdKVKw9tq
s747e6499GZR/OJX1sXxUrmmi75XQj5pI+0mXHHvnQtDETiN4cAsAf+0KiTgnJZwrSQhYcoIyS3w
+DEcG9ujQ45S4iKym3wk25RPQaR/sLDDCO2f8JRjDhj6e5VzDuSuGa9UjCGwZ/QIwycV94xR4lG7
MwaPcbJ3Z9ubIO5SUh2adCOMhInP8FSr2r91lLi09b4ZZPCMrWaVCNNZ6aGDroep/3b0mYbV+Rds
xz4iDARKF8DZktCOrEuISJ20M2Y4hxVJwpccwpPuk2NnmttU18HKRcOHbZJSZTvEU5QEjqk8vrjj
W+Jal8QEb9ubc7YnssCdHZbvrHZMRbU+OVax/s7kgryIylhFPohf8CzTNg8I9MvKpxQjrCO7hhwR
VjQ6u8DbOC9xNWnKOKm6Szr3emBGberWm9ALZ+dPE/MriegOyT2LUtBsKrdWEMjUpiC+3nPQZyit
/zDT4ERLmiTXwnFmIehG4Gc5YGi8AKIZj/HY3fU601X01ZSitDfI/WYpSi2t3JRM4fXytkgImoU/
DoI67Bhd+BPw1NI8hyCwoeTaUPY166bI0v66YuLLpjQFhA8Odv6lObzfWSLrbezTdI5rdUy7Ntqg
EBzWRm3nK1HkHxZUIS4bk0S/EPeDHvzwCCy+0uNm2pMpBzU+PxQWkrpJhryn2G2veg02Yt7l765R
tlhUiKbQgXuzZOG5tXAZWilAMNOvrsiPZMo/66In7SbjSLMfSXPXzJehIFnb6/srqya0MmzJPkrI
NZ5DCJibuvvA667DqXzxYpgbdmdvW9+ipp57PEzubsXonCwDimaoiYszFITZdyMiVDJy3I7ETi4a
PilClGBGwbcMDPIwkDtnekmt5ea4UGXU7927uiwQO/J/5rDrQNVctckADkagajKhPGxLxp1+wONv
cWBzoRWctPmlp04CM4QT7BB+hVPDuNIYqnWtqxNyEWsLtIg1O0Vmj2wGOWDU7xTKBQI8PFRFzpra
ktJzLId1w8pXtjgfLQQfxAKyQycUIkQJ0Z5DNHTgvEYCBiPjurUy2EnHXidv2zVblkR2h5QFJ8j6
H4YbzYvOMWoyosQmJuU4QYGtzAGhBIUZZMF2xpCsha1tvNLy8TUSfT64GygqpJvCCFOueNIFFLix
CR/lmD96tbWjxbhPajyUxOJAzDmUIH8GoLCIVaZ+qzH9Fyghwt67+Cq9Gir/feLE3BbpuQz4gjCf
jS4lyiXvlY0gXiUFSQiBVhyNHACn8rrbsSmohIcaYQ9bIPfzjtZVss5NR+2r55YzjpOBYYzgG8HC
7BCvIkveZJ7BakSfk7FvqzCJ9J8woKn+pxEicQHZbhbQe5lo+NcebAMf8TgE0WbQbjXOmMTp+vpR
NVTWDTnryA642ZVBPWt/GBzPrjClq1PbHh0BeZJw09fKNWg9knfMzwpTDW3mSIzhKLDCc3IgYIoc
4xkLfUgV0wnTad6zpnmyU3vu78GV6UT36hXNqx0qUOgO/CdBrMqV9tGZqkUZxsDMXpUjc8FoNFnB
O1zfBb3JbdYRwGZD7SUxGy21WTPwd36ZFA4QWqz0NK/FZH8HlJjFA8Gw0PgwopfQtW8NMSTXva7t
zbHVTy0i1u+XYjBPCI6QVaSmuSJQ24PQQ/lnnTIF8NnDSL/pgswBsaFu8Xp8+jBJYEBVpEwF0OH1
RG0CdoC4GnZdRd/OcO5dazrTbgVq1vjx2kgsHLrOSFhyl45nappNtuoCdsmui931GFHE5FlMXEDg
bfMQ7KMW0GBMho7ys3IoEWo0XVVd0+2sf7gxWoGS9t5VbS5BkT+6uZautOLVcwvtFNo5RlWX7pLV
ipUpoTcViU+4Fz1P5p0ro67xk8P2Js0Cwr2sp3PnMMoVnEplXj+Hc3KkKx6i0bqro+zJHh2bkPX0
hx2bcjuNw1MXYfzsGh14okxrooghWDeKoIMq+CmyMN3QEuvh6cESH6GgydylT2qLM4MXUkH7iX8i
ax9rzydmOqsvmTt8xl1i75y8HtZ52f1gLjqQHbJtW1J9LEPSQzByFD5hevBxLIEjnspDEH4ZGiPc
INR3xHLaG5XtY3aGTV6jqxFaHJ/BDIUjrY3RTe7CDgGYbpUo3avHuimdiysGdiFONG5Fgosw7g0G
6IgKtikD3Xhs6BHynNESQDTemMNJej73Jk8Ftv8QpUGI5NGwOC8Xj/FQMW9NVMtbZf10bTh8nhr8
Ody4p4SrMOHGyc/WnGoyN6Lp0JGpqhrr2i3Ch6oYCMwpjMeg2ZIrf6dFNwzLSwrVkhiN5CmqbwvM
lLdFy3vKXbLRjCx+lRqtJcumuk5xYriEcJMZCZY7TIi4Jaxg3roNpueExlhj/wJuf9rKNOE9wPbE
hAfUZpiJTRhIQOuj+iWDhyY8Q+T9aZlyjSiViIzAkfT1qqeJZJz5KWULjlSyohgkpIzCyaudVyzZ
7ChIQ6+Ut22NvjqSpd1E0GvHxmhRGmUfYuqorEe3PRdmvqsR+0CgAoThTe0d55SwVBOaAr5NZlD+
eTL7NSU4uKMQKHKXv4K+QIDqa6gE+eKJZqjbWnu3yXHN9b7xXHBw3XqjnFaNlR+q1HvXxMQDGtO7
zOidk/PRZ+axF4y+ieuR47iHF6pWqmS9dNt7j8y4XSWzbGNAp9qyI+BO+hmS4FwZGLEhnV4B9TA3
rYXcq8Nr3wdDvmkPBKMX6jYskmdbkLcUu9l70hIoogn8nrEftoT0+ixY3UlvOT3Qnv8Mg3aPGj5b
5xNjV49R3JiWOF1Z74iaCCwkI/HXVPmIQHucu3CZoZC6Q3WPD9Qn7yAiCDQbn9J8wH+nD78UnJ0z
jO9uq3mwpqUPOX4KOMINUe/CMZuMvRG7HwOzOUoTOqq6R175SGSuZlb6JTnCjLPvugHEQYIKiPCH
/K0dfmqFcQx6Tle6VhOKZb+FQ/ujFu+AV1dd2K+HlDY/m+iuL9y3xi0wVzz1hjPCacR3nrqXgY3x
KqwthAvPUdsz3jb2A8M3coNIlBxvwOV9JFBMmokstJohlyPELh3w2OWDewue5swo9Eoh+QXdzFF5
ojswpqgSoSFWNIQQQ34O2YNRm94t2sO54YvUo8gIyQ51CehLHBhiB5fCdE6etH5xP5aPQd40Oyk4
e0ViOjNWzd1+Hdjyo5LxM1S/qp+GjchEAqot2YCX5kw8ttm+6BsbgZBJDEtJ71CvOFNyaZ85vBlY
rQkMLNEBWzXCuNiidmG6fNuYeIWgoB9Vlk2HdnDhkGP3I/K86Tq+kb0rW/1xGpJ71uASp44Ktq7w
9RNjxl8DglHTRi5QMQLXTNbaYKJX19ea2kQi5PSc+dethRY49eYNfep2JEf7JbWs0eYFffUG7Zwf
HK2O5OU82JnKvDKQWe/B4clVEZL140q72QUjvw5F7aEhQX6VuPomNQdIkab9hBfAQ0S5Djyc1i1/
AdX/ahaD3pi457b+baC57sEslNiOSR5tS8JpoqF28LFA93U/65pTsMM8iyQJsc/KnL0ltbkpOnNb
Wtj9qvqqlaOzqiVWCJnU0MD9aNzbaiTlOfSI8ch5O7UyeUGyueP4ol2FEbpWy50RzVqfM0oK1kQ+
W1cu+GFdo8eojcVdmLnnhJAAStcnfeT37qaHMup21rTVsNGtRDo8mWOezMwCrPwAbsjpBsGnuBMR
72LIaV9Q8c/K5fI9ZPSB99O2DlKVDyWB2WH0qlneM2gInCCSdTCPH5KyJPylJFGB9FgyzYMQHsCk
rlD73Fme9pEJrYYo49yYIjWQdUzJOitjOI1yNrOXDvt+KXZ1EX50XCvNrlFBJ7dB5m2MMrhxGqCD
0pve7UPRO5ciIfEgIFtvzjOgqaWsXS9ID9NMgmfoz+5KCqmV3XQfrd8Q5Z73WGpETuqMCJ78eHzv
ERlzj/KZhqNYrTm/mp9Vytl+EO4rc9A3XNKpoPbPJvWORnjjuLQgKnbbfRbfaD5XBXEeBOTyS7lQ
XyThUphpn5kG0bqgZctNOaw4zOy8erQ4tzm8cwVyicUeatOEyiLXOiyOUbYhjW5YOwQk8trPNa0C
2oCk+OwD0NZGY9cnv/LS4zeSSGMPTvOA6HDcwjgzRiZwy0vFNMLF1rZnS+B03o/qVMpWe6Z9fmaV
j+6QxXEyQDGOlkTHLkwM0kJZEIErjyM+BI1T44OUEdvFEN8IKSSbRg9yVZFT0kPBpP1GeeEHVnxo
utIBaIvwYvnQYiBEXyTWHvyIAHlTwzJRa+nZyPXhBJky3trS9FmzuZUq9N6gSwl+CFCVQ0m33vOJ
3I/QNLozM2B/F3nY8iazJpeGtVxlBS0kBzKaxBFO58VGb+lZ0Txk2mZVO94NdfiJrC68baOGLLUs
ta8HT2di76w04HxHB6TD5Xt0bBXRjUcNdQoF20o09eN7azY3tci2se0a9+BGs928bpXLsLqR/Itx
EaLlqUacjfP4GdrxM1gmZN5TcIHPWrGUkgbKWgYPxofCnMltjY6PsO3xPbcAv4uQEMsuJBKznFI+
FPEvenvp41Kb5kVtArEKHI4SstvrxCutVTpZCAJpG6n0h+kxDtB9xnxudi5bRx7mi8TdXR0WQFJw
NKJ0jg/AXp555Zr9D7f9/Cctn67toabZm4ZvOFb7IyMnBMPxdPEcb3z3EHitVf9LqlReS1Soh6Ad
0kM5+PYZkjdOx5pOlVmiaZ2ciDUpN+r28A1doZ7V4VUyDDICN7yUswGrizjZTpqX348w6VFZO9NH
olMPWpEz3k7+sZsn7TTLZRe1Z8PRmPLNctN2hqvaBeLX7++tcZqkl3gdGuZ7243q1tU7dfSCxqCz
yy/wG/TtL7ba76xC809W4TdJTVpSwkYnvdBW/8IqJNAUBoVwfxouyQYcFo95YDC2zeSpjyx16Kbk
LQLWVZiBeIyQ7GwkcirgIuRasMzO0tzlJcULj/VwuI4cxmd2LaJDWebBHU86uHYLSZZ3h9+h3zgq
s9dhK9PDf/hFAM/9Bl2cfxEIvKZQUJmVbi9IyN+hi47q2JzzCa1cCVewqfSdmZb3QaNtCpB1G1pY
5WGW6+u5/+iUrT9jwH4NAHoxzgB9oSDkkIngIZOUx15HkQ+hgG1NmRct1E5D4P9F//wG7v1frr0N
9PLPH1nZlpC6o7sWWgPw2vz9b5zIHjuzH5Tkvslklt5aqZXu4jLNdnVCPz/GAvRWNebBGTWBozz2
D9lkxOe8r+mTToWJx5Z2zS5XxYBkMvGOvk2/I5PGQ21Hx3SWxCD5Qw3pmCd3Vl8vLwWZrMrzS4JV
Pe/I1tfd4BqgKwpuk3hIegKwJap1OE1q7djxQ6BP5sa1FFE7sxLFipi96C6oocbSr+v5ZfmTasS7
AHIBe8ei6QQ67EwrmqjMJie31wNulVE4T/Snb5mo4opwbGvnywn9gmU7r1lLIoWmBZfS1qqXeQ0K
6iJ/aGrt5CUhek0VYSrSE5dORW3dxEE/7InX44cq0IMhqOFJNJ/pamsnBDvRfafM5janDIqFqP7D
M+P+2zPj2I7gZrME/7HAHf75vlExBnS95lgqtvgwLw9NQejd2KjqHBbjBaPFlRloKt2ZWhGSBMIR
p9AZsi0AOTAR8sF3PPrZpK9gti12/UxtaiRoduSyw2H5sFUF7sBihjnozX3ZJvFBCzSMMfRD78uQ
rO3INp2d5VRsDZbRbzrgp6xE2OvKIXioq+lBjXZ8rkKJsnXi/DpLNNMBszJZv8SZuZm8BjLM8A5x
0LJcj/YAiHMykpMFAgeGaBuepGWR8uO5dHydOj0hytjHiW4/O/Dg9pWTcNumHb6gINHo6iYwkGCc
dETczB/LUlxHZctEANvbQ6XCcj91zsuQuneLDnV5QV58B34N1Y7lEYWdUmp6Y9A+5Rpad6H04amp
jFuvFBzbhxTVhmXSkxk9ooRkxrCDzC3IRNEEHDiTIJiZoxSZK384s0qva2GQKWKHyN7T2BJwpmOa
SFwy4rNPSup4/9fncl+d/35BUv+2ILkzCVO6jkMpLeFW/HmXaIHiQGQAqcGb6m5rNNYQGVW91SRd
XjLb9H0zIdrxbRI1nL52z7Ch2wcxshiN3GHiCokbiMauwH3rIPizQ2NtaOKpa+fAZm0MLpN8tZWs
78uIppzvhVRfFceeyLjT6yYFnKMlv4o++eUW0xllpnaSLUdZwlXoB029digiUW+KAI31AmOZapSc
vSF2Udglm95PxouDlSisnPxheSHbDWQI6qdHs6BmGYfBQUWqS7JIZgXnvBYMokI3NUXpoZfGzzAJ
6zctD1Bo582LD+APBkMqZyZ28gwWclxB8rR2f3/hLfNfl1WX5d/VpXBdtjSu/Z8XXoixlTir5gxc
F7eJKgoC6tI83dtio6f9e6THEyy9QCdAOFfXHlmq90FWf1RWXN1UOoquCIEdAq6csQ1aC3qctn8G
Jn7rg7i+jyIjZq3mXGtVmD1naiCLq320veFtEV8vL15LUz00/E9Q77iGVOeaT5CAiEKrCKKq22Hl
QYekkZHCn5/FZr3VT9fwdRFd2fRjgvzGF4Dd//7aGPq/XhwwpZL5gkOqmWkp15n3pN/2nBoyXeGV
8RyXGgQ7bfT1PSAayu2g2C/EKQe/oOLITavPXslMF0+8t3XMnvNdnxQGoSX03h9SQVoxsT7VaWoH
71rY/YtUPsMVEFDGaSEEto36yQHKgFpak+5p1E9apjfHAZMSpDP/ENXeSLJcLoBJ9ITdI2Wkexy+
4nwKID2Z7ZoWY3o2e4f+uZWn57D16HNO9MPd0Q0OdZD5NMHJINKoT545d0A8Hr31oMf9uUtEw5nY
VXfMHVHTcEVZRc1rpyQwDv0/dV0H0lyiH10vhLJEQqfEKoBsOwNLFBcGnc/OIJiTIkGA77qEE8bu
OCn7rTF/uHzOYe6z18oQxCO2C7+MYMFKNW1actmQwlqfuqU2nFbJWB4MuWHy5KNYGIzxVCoNp50T
9CScciyUjbIeK1HdhEUNRbO139Gi/CLiurjTNU41eYwUeIGUahjgmWbTBlfTLU7K+L6YfVBoH7+A
M4an5SO/aMP/8GQZYt7Z/km2loqbhoVMUmaZUrdMXf/z7oEFOiVuQGoJDkaC4WZHWDk7wtBsTit+
boeJkt2fctky1rDyJvuIO+sHxPX3TsrqjnEPOZxxA+Esndy1aNBKslEQ5FPp7WloOvtI/FRAnDOG
A6Ox7npFNlhelf51UIqUCcyspm6dnKna2/IZm1X+JFNoVMuHYxhVFy339E83bkn8ioptbRX9dTgY
xtHhTtyJUdZz7cIcxsBU7SjlgmhoDqD0sx91r+6twr5hx57gU6Mi7XSbfS1yoTCW/bR3PTJqkBMl
cZwHaCXaI0Oo4jO0aHQFdNGecULnV6E+XfBZeNdW5z5++2A0NIvfN11vIKFzgRIA4cvicd3T4j6S
xJs96Mr4DFo7+Jyg9oTjsGNgOL4yqiEJg5SWPTM+InNsJq+B3pubhL9YBS1ZapgQASwOdQTepcSw
mkA1YyyoOTffO3SYo+YsbaO8uChFZ1tejyJsNZbgVpY7f1n++7qtTxyYZmzLcMucol5NSWttlw+7
GTuMUONOOOn1ovQVs9xXX+cwAs8iK1yuoIVNLXSbC2jWkWRbJ392pcEkD1InTmLO9arWNsuxsy5J
4ku0EewVsbjRwBU1NXQHbPMvEU3tNbpEbwctk6WzjfR6x/yNVIi6n96SZLgo0Vu/YG6tDPa4byb/
f1uVG9Z8E/95k1s2e7Oluza1qpL/Ut5N/mCkdkmSLm2IGNZgmawjHqnnAZDnlWeP/hfQmjmTkaA/
G1Qks/Qar7ZZ3pnKuAymET2146UB4ncp9GifTQEQEoa0tJ59JXZxjk6jgb0ADBoICQNdxJESOisT
iynY2IlunpqIrJ9Jxx5o2x0UmTCk0mRYEZm1vO2k3T4RdH9Vz0S+xHDluem57QTqoCh7LBjN3tsD
YaHzI9MEQ3P7fVqoXHIEwx7HtC6sY1uK4EEZSD+HrDoafUPmugqj9Dp7s5sgOC8vC4dTNlRJPFI6
XTO8DDrxk1lbvIz01LepzT1k2X7xEjfqUbnYwQILXl+HMONKC8nf6XoGzotJiJ+rWEuCXzaLUn55
6X1pUwLF4vtzvjHESOWR3kn4dUemNqQ7lMI9k+JLIxFE4JEuREB8bQe+MalRVlUdHB7JzHXGANsN
PvMx6+wbLRyZF4EPYx57992eMMbunGofgyXHvdRjB0W/6V2qVNkEjpUBBAz0ELlhJDsHRCWcg2gG
niI6tbOHsO118EuCrDiqbWpZBhr1PPJmQa6OFOvWPZCSNcI088kUtn9TKQRwcfXt/EQ69+oMQ3Ly
PNho+qi/haDkbrpZ7xmOBtTTrHfbvZPGnM0UOxZ6amZ7sty1njkZO5PmfYfCHY3dDYJwbf/3VYEJ
mf23O942dWUyk1TWvLTrFsCaP5f1oDfG0Yo9lEU4QBJT7u0Y1UE+3QfsOQWo1n1Bb5juJhbZwTkY
Vh7tG/9WCKafXvAcoJyO4KmNRnay+1Y8kr144/rO5nurNNBbGTV0hgGLKZgC8HgFNWdLD/egmmz7
97+M+ycbnl+Gp1ZJ9ifhKsnFmn/Z3yqciakqbaSanNZQQzKK9uTFKhiMLTYQs2C59GcYWCjKCVJF
u7P6EkPLfGjSixJRY90fDUa+OAw4YfupiyZhMa7h0w0PE3BbJIbjS2fDTiD0uMiF+sKtwPQ5Kt+/
v1J1jcaATysAKbZkMHkVBJLShGxI7PbiNhgHnpyWrSSc5U5haFyLMkESttgayTWtT5U0dlJ3o+s6
hMBbeKi4zBCGpM+085GOir1phti6doaHZGSYE2XcOVojH7Cz9GdjgWqXyS9cm/i5+pQAm6HEgcGj
TukwTkdUNET49bsuaIDb5rArDH9dm258Hmu0AZw3m03WS3MTWLTFG+8riD0Gw0Xf7TVXHibQ36sh
KsSLC4puhZo7O/Zptlrqk+jJl16/HxwmqwskvUz0H2DX3BPmoRDKaXy7GOUqk455VPlyv3xYwE/7
Dze28+dJ3cYjJQRBHwYDYoEOSszV8G/3ggwUbHzVfOUzG3PO0/KuzOXaFGImTbO8XBW6r91GMx3K
c8yzjc2asHZDrKKOOI6Foq2NdHFn6lpmD8jAW4waAymxK1yf8VkEwLT7ttmV9AO3UUYpgUmBLOCo
6tDEW+MVzI7udmxnkSpTKYPi6kC5B17HI7U5j9EULrcE4rF/2vCqLPF33YhvwXSs4m0W6knWOLPX
+w0P2HQ03ZSONp+E5A/QVbcVQgnTJGFJqmvE1BlHfbHOiqHeJUNa30UTMOV4KuEcL4ZpVVwUo2X4
pSVQ6LAHtBN5NSkCd944rnJP6FdLrwat/ngdmuljj/vlqHU5M8/5T36vrLVq2/x+cthysmtT1Q54
Jx/yiz+dGm9aOSGsj8T4FdSSJMYqohmPysv1PsKkevz7Z14QSPHHAsb77OgUpTZgZUM6zr/UpaDW
7ETmyddgPvfC7r5PMhy+izV7arcPk6C6pBMHizYOnm0z2IN8HN8NkoQQh95+3xJ9iLckajpqx5G2
lKW4Dp0o30qPNkGaVHhkRrt4QxoJW/6uSu3kA/3Nj0k58YOWdPGxGKTYwMhY+SxSn77fD6tYcDLi
ZEcCerbWJuGTMM6LM2+wQMf//ipwAPu3y+CAxjcEwmIDZp49Pw6/3e60/EKOxvQv+ypFNWdQOUad
OX3IBBq7579nmT5t0yh5GSveG8xg1tYm+wz9Nn0d1JLESWeULrpAFRYyC/8osx0ovrNw6upNEt65
ThILKGlQvBYBG/KYhuPt8uKgBD1awQSYy3s10hxTIH/Qa+rvRvmv8wfT//ks1R6pUuqlz6oYXQ2Y
K9yTJZFLFCThXJ8oS3tkOJffgCpJmdBNiLboF24n39/xRDmM8OAgZ8gpUfsA0wqiFsUiVOH8Y0wR
mOCBrM6+cq+seYzTdOFrO8gY40fxoy+z9mIL7Z5hfXydDd5rR/wgUrukOluh1u5ICC3QsWX11dKd
ClM3P9Wx+BLmBOREYdxGTUkvPsr32G+tl9IjQDVVOJaqqoJy77XyqQsswH8RVHQcpntTvdBw+Kpm
E2ohmoI9JMNZTaT4ykRdeJzzheeH3C1WS5+sa4S1Wx57a2zMfTK37Bj8f3+RxA9+9NvZFBZlt834
Fx6ZeAmES3A798aAeGTovZ9Dk+7rBEdqRXzyFa7o+iTmF07n9QkHjuz1+ETr1dx/n1BML7d3aabG
p1ClZIIS8BjNflu/ivv7xdM5DfLiDuLGC+Ps3FW+dyZFhD5kwpD6+3vEg33R06iCif9SoHV/QS9z
Ri6obRGYFhsoGsEnxIvCrWkyjyWKKD+jAGsfTfq1T2kQYK1vnX1h4VV2RdbdFrkagbgl1rFQqj2Y
Vs+chfNLrk/JLmsDf6VV9iOJ0PmdEEmzzZnP79PcfEjHXLuTjY3YqGzO84wK+m/sHjWhM7kZBGGf
NpLEaWqbDShSay1H+KxQfpJ1U7U22u+Q8GAzoCBUJISFs4FXk5p+LshAfwZP0e9lZyc/VIaEfJmM
efqPFrgmjEQia9Ny2ptCjmdvGr0bv4f/aUlf7LLamo6WTjyo3+U/GpYtjAnjs0V9fFPDNtsjd9ll
/oj5iLztlwSW+aasS+aaCmIG8YuNMbyMo1dBWKT+EJ0WgSSkA1WK6ldmcjm0DDiILyx4jvkWfekn
qZc3YHCb61rqzS7Gs7v1Wr/f1zJq9t2oo/sp64Ov4uHck9esN0ZyLyD8geey7yvL7tcLsDWS6Xj8
ph1bjs7C4PTnzNPv/Sh0/6IdmzIhG1flj7kHbzLuk43fu9NzTWefdjRcQ9KRsZ1gbx5ghgEgfNA7
q7lbFsH/UaTa4/9DWtofcU//babaH1/13yW4/f8YCmXSpf6bUKj+59fPP1Oh5v/hOxXKtP7BZM3V
daopVyl4ef/7f/XfoWvGP2BecpDWUenQIZqT1bJ8CV1T7j84XNCB/StpTcp/CBqQhmPzbWz+I/8n
SVDSkH8e1vkuymEY75LtTBiVLZfD/G9bHmSI1tYCk8jUxXAc4Ca4BhyHSxRaHGE1U/eYTKo827gm
uqepAoHt6DrkYzIpr75VBU3zqiNx7f02/uWKdJ0jyTYxjpwXV3WRFA+YLUgw0ftGrJdMnGGG13AQ
FidyZfHqWRw3QesYEpF2QUbK8kgaWHrPDPiPYwzeIbeQHJSNJjlmZk9VUzfh1jcprfHOXKb+5ftH
iUt/W6ettpoGx0ZWUmhQelCTo0OjtEPTdfAky5yZdeqVLuimn8zuE97sbek2X5mHnnCUcXFvNtq7
U8BWZn2+MaI+e7S8KLry4za+7qS11aYG4+kMCQBIKNalYYJFFxZB3PDFahQYtediulsI0YTWAgXl
6xd0CcHI18MAYgAQdHPI9SzZB2lPQlIT6c4RiHl+aEJ0XtM4lesShdBmGVilJT6uKiqjtZVgiwnT
8J50T/NAfHy7Ie/8AlSivV6uNxZQG+XJAPGmTr5G2w3+ymBivV4VqFBXS/9eduh1YccGm6nIra0O
N2azEP2hErMhG4Va1ZC8r5YUIqpG+whr/tn0h/TC6P0HR/TihfhCbT9kzl0xFo51cJz8bllsy3nr
ishXiMc8XfcF72FU1GRV0hu+qYSl9pmqqoMi6i5yYcKUJiTo0Rl+BEqKWzqSXwIvFQ6ZGhOGk9BY
STRXoIae7yLDF69LpEFH/jmzIeAD1D2jN7C1zSt5s7yYVBVi4YZkYChx7fYjQy89fgnMpoSqBEHA
rw139c1jn1TcnQi1hTTUYx0idNndGOjMGjb/8Z3SlZAmqlD+gpELhZt7KUJJyixS+FNmGDfg3ph3
qAQLeBzjuElEgOsn4bRjRTibx5Cgr5hvPo8uqwm4QVh1Cs0SIB05v1SlQXiONaeJzRhGWgjh8Z8J
UoqMk+333yLtzQ/IxwHyhWa4RVaBKN2MDALF2mDv692LFjnEi9E5fs1Smpj4sAAdg2rZlxMxSk4d
MsZOAWObMM6NkSQz32yCNwwK2yUHKo27ddU7ZH+SBPf9YlJDIorbtgwPboBLl/jihuDGxOsP5hv7
vkUcjA+HpGHs84wfGU8sNQ92mh2ARSIUeue03MRD6eTXzUEDAAeWoTXvA4lOLg7oSbMsroMmaA46
TaFbuC3VSlo/dYMGeFl+1ZOtzoVhd1u/+UykU7/7kNO3GOySDW0Eju6sWOjYNUwaETqGTxH0wCms
ECZUSjzBzMRyc+TacH25/XsofNS9xjbgKUHGbZ3JNB1vHA8vd97U3Cgkx6+W2BbHrSjhvq9979cH
U/K8AcAnqobwx12WG+Q2mtkzVuduL8fi8VvMYat8o4mWWSKi1gIOiWuQwZtJBz1eGoawBBt7X/aF
eKrG8GlOmenScLate3T1iyTCgj73zdKgQSuLJAgK9OyhHcR9q4/DZqxltsocN9/LEgH6InRIkKGC
ubsnfWUf2Pn4jC7+2Mkw/CQd+MdIfjaCvnjzX1yd146jXLdFnwiJtAm3zrly6hvUoZqcN7Dh6c8A
t/T9OjeWXVUdyiasMOeYkeMNvzQUlOAL2l+NzlWmKn7Q4ZrHtEYdrUcEYhdCaMecfWS3LhDaxEgz
5/iyYqjGp9JA6g3b62mpue+nmEja8VGQLB4VWfYTZZ7Al/W53DsmdreHprXV+n4rGXjb71wl/kPe
etC7l+U6mqcFUbUu3OEhmP0yIMCM/n3SlTqqJPAIH8TIXQ6RdatB0q/V7D0awAdsmfjeL6AdCzFU
aCZLOQdCW6PZazgo9dcooqtWafrL5FvxIansVyYTWIDohd/DoHjzU3efVVzBl01k179SDP+0odr+
GZXODtnOdjkxZOc2RC2BOlk9tFY9PFueQDZR+p9+KcUuAsixrwPH+xxD8+qQVMxYNGe45cVHSxGJ
xpq1fuhLi/8Fd40gFPp5jFz7GvmkQsVlgbq5wb2oXBbsRZyZjGSR32m6fij6qNlPjsBI3MAunJyG
FrocdkQUObsUcV1jm/4+tjmDTCGtt7zufaLPY3PTNOKZt7W7SPO7a8PwcbTJowrU71SGw1aTtvVR
Rg6yVS4X66hiDuN0hfN8fztJOox3klih51xWD4Y9vUKBeGlVAVoybYt1Cjn67EZ47LoFHiVzrYYA
igeszC0MXq1gD8oFwAt+exlg2zQ3LQ7obDoU6PtCj7tlg7r2h15eHA8rO7N4zMtu4rwjbyF9bmwE
ORbxqz/PqBGRoDYdKwsM5tyJ2IqFgaURgWzFxdlvnPwdtwKbLaF/EbdmYsBFd3jOjfBxSTMCfv4w
lt2nGAqCgRgDtlti5L3Vkq5kE1N0CBM0nI37ozXqGMNzEj+GE+fdf8+GQiCCctzvRS5k2qGxI+uq
P0dR/HcRnGh0Rc8h+xrdTrRXU1qI1BCxrJaDBP9OvEkthGgmNt/P9M0NW/FStimezqHasvUNTkUW
Bze09ewX+qhGa4AE4S4k1BJyCAzNsR8iq5y2wP68daWJhOZnzIn1CvPfJPZ5ZyPMnXWueyXQhg56
6owNLOeHbKYIGnlSr9sIOcn9bhi+o48MFcK50ovwhs7P6OdgEJUC6EVFjUc6F1KpNCQii3/nfkeb
L5p1NUKKX+ZxA0Zqjkq7wI+ZgLBWmedsvRTPgyeiP6q0Zq8J3XkVuE9SJoinmkAF2woRLd6Xdss0
tA9XrA62LWb/der19i2ZOHmTnMmaEwzVxo/frdiVr3o5lfsIb+1M8rFveqDh39DkQWreBSTK+DnH
E4na+cAUbTNXd7KTPnMZJjyuHeKPvPC8cxR0Jx1d701Gon2B+NBoU4PbX1zo/pHeDYlnIN3joYyf
GtELuI2oCwSm2O39atcWxbCNaj+9OO6UXtKxImZNqWcPEB8G9XBFJlrBZQpFZ9SlWCQDjWSVXrum
FjIxmvfuZxmG60GmwXM+gmlo8IOvYMFp7x6Lc8Rlvf3oIJLYNynFHjlZLri9FNNAxarErpvm2XCC
RzgL7ahnb2XrRLeAPE07zSXlsBcikpwXV5oMD1Wf/wp0SIZoeKFoTLX7mdZrs00MNIh8WYIHOzsQ
mkDtY9cnpm5pTFMtHVivgyLBuwxBmzympWjsTcIeYp3EJKBbXx4p9KQhJcGmzdDCV5lXbrhTuIdK
sL1uMJ2eaJcfFiQhkR7q2A/jeWETLg+EQVqYXipJ7GnY5w4nT40XlSlwI3CDLDWeG6CvZZx15l3O
ufp1OZ9EiUOkLIidYRL+L6FyFOFsTBzHWyKcX40a+B/OUaUl0LTbpLc1UrkmvpZwoOAWMGXoO9aC
+jj+Xrh1TFfLLZRdxsRL1YfLrkTbWmNqGob5QfhUyKyza9yRDQsCit43J6AOXKjgdfU2cBi/eUWV
PXeM97to3DHNCm/LpgSlLB7T8ALpANfCjFKdgO6du15r+EWQTROvWV/vpzqsRfw0pIm8NsAI3M54
XeJrME8/6lI7eWWjPcKBLrEPtebZ1hydsKiI2thrhgONWXwpDa0DgCzch1j3JXphg+4qAxQCSgnK
o+c6DvBCaV9HLILLPc9zxJsE3nteXgHEJLU9LE9IzjvQcx5ol6bBlJnwt18rx/hs5l8hrGa99/xb
lSp6CGMXm+QAW2apogmshfCKmeaEiXY6Zn79brtZ8pK2c2/hO+0zSoEIp1eGiSgisWc5uqL20HnV
ZTTb4EYCwfRShRTEhZqGo+bL6QWULmXxNJOdAl5mTNlX3SSjnWFYOsCVLD+EGpq8r7CCxj1EGrnh
VHb4Puan2fJUOWwlhigvD52jjto8JIoJ3zhGGrRKBfNl+Zhtaqu9nzVbozSdHYrmaFxVGTZTiPCF
s6e1R6EnEmr+MTXg81buT+m6+TGI0G2Vo2/sXDxF88lA2dR0gsCQJAlPIG0FBWdLJxBA5+1b+90R
uCuZ/4gPRoQ6MtNs5w8WsSKydPFA06GkJapgQ6vbA4AueBeKzxA197NXetjrtRSQGaFbq1zlahM1
2fgcTSkqT47Qg90L9ay7KnxK43Sl6F5yVDk5QbQRk6w6qm9ElRJa4Bfdm3QtsnkGK/7TRc26aIck
nNfUl7q288e67n94rDvOEnPcCh+EeKFAWrewcDHIze9DBZp6nUnjWBSUQw7d/Eepgje9HTJMF/6L
rlmoyFK5qeNWXDMunHvlpjh/5j2aFOm33cMavhcBy6IRiM0VD/xPpLzjDxOVBK5LphSGDXXFqjrv
xderazwUxpfENEJEg6kO3CIxZ4EYIGoG12QjOGDLtKa/irRfoR89tKFWvbJlzc9BqB5GpySmOSNz
btUZDr+EH9PeuYb/QqFZbeLUzV/RnRWnGrHcKhmacOd5KQPFWSxkk3Kyary65ru8rH13A3a3WUsN
fDgRxZ7Lhb+I1sOcSsrSt9w0bL9PU1wXa0xXkCvCHnowdKedpKRxZ0XGqLXP/I36Q5pYUF6inNoq
YBwToqavFPE+3hQMN4vxilvbHUgO7jabboTF2eDmuQtHlx+ZX6aZREZbEP2ygKcdLwvOFhXqMQqL
o2y1/hi7QbgbGq2EGrTqPTn9BIzxiibwZ0guh1dlAWHDPKNIL95dQDTgG/n1J7cFptoJ62qqxL52
TW9d48I19kZR/ayNQWDzBIe8POtQIGxDwEfrRfy8vMEy04Ct9NLbigEbejBTh5eH0vUOQVxPJ7+O
EFQA81o7A8EMwt6TCVBsFkFR42n5YbRZuC7aOsc0yn8NBagRGCHYAJp0ZOPi4N0xXG1lWVa87VuT
Wc3IQbbOWsUVQz7qqK0fVdAqtgi+Bujbm1ZV0Kmbj0rtGQnOG1yr5GspXsbJVZ91G8OdtaL3tEER
lbdE6ra+rn3Sg5FAU6OBw5KZFl5zKIqMsjoo4stk1gCzGFPvFiXIf8KQlHTjICvDhzjtf2iJCL65
5a7aNpge9cKcabwqjNfDwLqyD/Xf0OMBs3tW864AyGwaMZ9kM7A+JyDzzISLQ2h5ag7yWR0SVLBE
dATJL/Q1B3Q28PMU4mTpo+Sd9CBDp5Qg1Z9GiTWQRd197x4ikt+H6qn0xoppF5GqkMCwQmZPyVBG
J134FtyqyPfWLhO8sz8/jPcyEKCW6RbMz3G6PppmMsdUNgPLwc47TXxwK25+yQn9GZub+fIhmj0a
MAiD9DlY1zXLvYbvxUcwCfWIpWlbeZiqI5GOj/oQ/bm3JKFhvfvL0eLlVGRm14N08duTHBnB9QMd
CgLqEwKUd3Krpt1y5XDNn34Zap8gSIrD8uU0IIV4hBcW7KxR+GeL0jhWSfdtG5jfDXf4ygYWOI1T
kvyUKUz0ROSSPB3eIJza53ak0/cYRh7zkCV0Civ8mYQEB0lNHf4xtOfY83YG9Kv/GeCoyMP/V6M5
X2JK4wnYdwQn6J5aaiC0geiEi3+Jf+3hNiFFwLhvIqeEANCcZwVQOk+nysr5lzuHA4vYMj3JDmUN
xG8OiB05YNQwrxXMwNvkvdfsyMgKrg25N3OhWkRjghkIflU8F69Ibl/HyiC4OgGHsAxo9DHMrkkn
oY+ygYDjWe6WtPklgD4nW5LFdgOV0ooiVnlZDV8Fljp8NYwWLXqwdUOzO7RPIZqirSfC/v5Mph4S
Z8IWgFUfqPvttzwDA+PF+CpVod5lU+g3GTi/8SPYN2aABslHDOiWB4cIyLVjCMK0Y4JYCrNMV8t4
wKqL/mIJ49M3R+0ZIzzph9d+No+NfVR9VHn9lswfa8LnEaODPCz33Eoa5na5a471pZJN+uL03hcV
VHmlMiPnsobPUZnGa2mTufQ/z5RCUaTP2RKtbl0NvYCJlbKsPve8S8vXNP8EMpamEi/Go6USBpxN
81C2ZfZg9jet8bqnztK6432MKUb3jNgJ6rMJDW9MCBUrgqLdZiAiN5MVVAd35mguzUc8dyBAK367
fmusmTDmr6xh2b41AxtcHb2z7ULps21bHpGD4DWcd6U5WBjSgJZ4eLJgxZjbSLIVxOnQbimeC+1p
IAAEHIlTwfEbgqcikgnY/BmHXZkpok+aPoPSeoOpsX1YHnTIm4dsdKhcm3m25xePi+rZzoebExnB
Qz5M7VsSm0+pRybcMtuZX5E6M13uA3HPfmEXeUa2x6wB1TTKCOzAs1BasXPdCCd+Wr7kWoZ/Emna
rZa5Nj7V52BsspPLPjIXGCeUcohIaZOBFI0gPuYCLqqw9hIr0uMyak199Mmhnfq7MPDFiz+ynGDr
co7toLzVDVLo+3VvqT3GhpQ2ZSG/N1uFcwJh6C5EQCLS9kTFixA7fVVtxJWUT+LByyyx7SeDadO8
uWhN7MeJwoECcejb0ML+5jg4BApibzZVHxpfZVV+VV5hnZm4fKLGCy6F3znrAajcT2kbF0Bv6i3M
rPqYCXiSJSH3EQ4YEpKrI2LO9IOiD5pUmhO2l+gHN68yfR/4pPWYzWEZ1OppREYpwSwm/eS2HyQY
ImcSgB4Tslbz1tnd3/+4bcbN3ZLnTYSD3T/w+xWx8LV5Xxykl2aG0YcSXjW9J6MVBgyPbmQDpiFJ
cnPXViJluN+sEoCVGTsAj0PSe8gdbU4yYz7KOZ8fEIl3u9HDSJKkIrqUsYbozR3Eu3CQKovOiLZm
bqUvxuRB+I39WzZP+D08Y3mn5HOp95TTUvXNFl5pS21UBk8LZ9pR4c9Y4qFYRFKMqaMHBjqAktQa
AQ/0FGYuqMhmECVl+Gja6iHQRnLC5t1F61U7BOfTyxSK7N9i9v5OmN5YHJYDl8odRuggT4WNWmih
IudjZu1EFKpdHOnHhVmvh2178LyZQ6m4s0IlrzYukJ0js7dotyinYLlDpii77Eq/p++1xBGXiaQk
BMGw/GfYsAiM/ujG44SUksSRRYqGohcNcwWGzxjltyYK548GYCez1StJrvLslLP1OrWPS/ZsbsMb
R1aN5nHWGtdD8q2HlXtsugYEYBPB3caOte6ZDWPXVITa+NwkueR8eSJ116kjUSHQuD0shHfiuXZF
5fmXpDJ/4nDkGlZwSDZGPZxTos6fhjkOesov7MvD7/mJaqXxEYblSzAHtiwPbtX/e6a+jPoUJ0l8
asq2fRq99DlykG/vPL3luCgD8+h0PfYbRxxzoz8sR19eJ9+D20y75ZVPdsW9R05QBu1MzTIo7k/L
oR8FsNADbTBAzZHUJ9qOvLKhCc6El/22y+ITT+IfAmSHlwDB7MrXS7Z+hbbNw/ry7/CPIgKh53ts
YLXZmizYahfr9L+hptxdXgdQpubPqeuJ/GMYga22MIIrht9k/98zO2kZUabWcKqr96V7Xx7iXGLZ
Hph/GngZSJ4hA6VNzJWwnOzFGjgzZdC/iZIA7Kxu7Gcsgn8LSsHXnORWDlcqZYmkfLmm+XI/+n62
toGLnep5HJsN9ZVhkvGgafYVeSPZGMqY8jX69Q9RsXJxPD08agNfuq8cdM98i/M23ocOokXR6O9l
QdzGMnAZMzN5GGL7n+oaHSjNKZxivB5wTQi3QiJijj+4mLkYDb5Cs7JXGXyIxPQ6bnrEjrq517x0
0B6xkodXyPz+GslZvHHKOe27hG6C+oh8MQTygM8YAN2VSoDsd0kwaJvOaAEd1n30VEXgReJMtld3
bF0qhy4/RbYFRykOu03TmfulOlmO1ygd642s3XRL+my8MYIYqYn/5JSj8Vzrg7MuW/cFPTwi4fmg
XPKEPKCXe6x/5LCbRnZy0tratsi8Xqq+fhOzGJT5NuxMZcDI8rfONA7XgE3KI0ac4hGAdobT3gwO
o2jKveKCt4LArK6VZjTb2mshZw+TcRYqZaxY++23D52FparfMxvr1XPRRlBXomI8xwmIo/uwoBzk
dxmb2RmzV3Vcnk1GPT+TMdAV69Oek021PgYUNzYrMActa9vAIPpCx0vumzpxcMNlESnJsq/zXQc7
ubLrr3K0v2XPuWE6fxx0m5mmeafetLjFLzOv+1isRV9C0qm6THVjgsWtrafMpLj16+oB6Nqi4Oyr
MToH+ahv8A66BxrQ4sEGbkNMVp3sfQUmNTeS5ppbjdwPnfiuJtlc2xo2ER527NFLT5URYLAy7DDm
Y6kAeAyFtV8WuMyZFANhTA9D5Bvr5QS3p0rbaQNGybQTn8vIsyMx8WI7RLvMFcMyi9ZTc7xqic6S
dfBvjiAP+K6rWiYKsIubDfS8EldWa+1gArinxdU8wjG7aW44UyFS0pnVGFFDAhkJCSRqdDu+2SnD
wjna3IgENmGWqKtlj1MOfzAh569LXgAv/D7OX815C8MLm+X8YZA0acsUUHGZ2EFn4EgsfcIK2FIs
N5nBmtR5eVkVDIO7fhrIaGDWmMpnmyCwEBnxH08Gl5T+9iK8vDzXYb6dBjm9TZNhUaaB6clGK/wy
LXNY29bUrbh9WrsmgsvltlqxiyeqUYnhZdNEfXjVawaR99O67pGd2vqcZMNyfjhixtrGRcUklNVK
e7qLQpb6KCMtNAn+Lt6oxTPVTLYiPCvqV0FH0GgYAyTXg0q7yrz31xGEQDv00zfcmkB4bQTXCcnm
K71HrywhaK2US9AHwjz70W6G4iGUbXgxKzPDOdFm1+WZPr+8P/Mbkl2yqN+lbQgLHXIJtE/9Z9cB
dg1c5W5bQdQ1DsR+kzBMRi9qfOWuERLoRbOYOyDe3BE8+tI/jgTnuJmX8SnCZBiADDRmYOMYhbey
lQ1TrWVjUvbVdajLYpVo4d8opUkv1VPejOpPMgEd0qbReEHGoXapQqUCcfB+jCD2AEoy4Usk/g4H
BNNSU4xro5zHb7WrThGCAHDY1vijaNUhcKLuIyOyad3Dpo7ilIALqBxrf4AhmibI7SPLfCk7glhF
clkODaEXf//V6b0XgdyoftE4z3J51oMrS0co6efWnj+3TfMpfwIXar8gg1stByoKQIstHSvl1Hof
8Rp8dpZu7INKOZs0rvNLNduhRltLngkBSLcGyh54srysPAewqO43VzpzDKxz+pltKwXIuerYD7n4
/xq3ZeIxeURyzKLM89Jsks5DSUkMy7OoIvLap8I5UYioa6HRsHUp4OFYI1Nc6/znWiTJOU41+Riz
W31spqLdmYka1/eXTK0rKOdvnYhZZMjmDefTsF4yLVQ8antjPqKG+diKsIZsgmrMt6Nk2uTGPuny
s6JVkbpemeNwIuvqKjOT25GrGcj4OWwGzPQVIr91U6jxMY47jWtG2uydbEQyG7fhXqt4d/6Nufmk
lzsc1XG+1um1tiN7HPCmOjFQQYO1zgBvGvKWrXKtYr8JxhkOsCyP43w58SBebwiy89YlqPdVGPX1
j3AYYhrCsbo/W752/+5AnVlW5MUmnRk8dZL1QZgaxtGLY+2phSX45Hg4npNtYaKiLLuPQXTsecuk
vKFKZtQ31cYDSzqQWp1hPBStdDeOq1Vf9w2uWaX/TO5V0dCMumqjhZ32pExrze/dv8asw161KbuM
wb+iIDP/dMIHArncQYYEAx3iFOcmhIR7MNavXLxJwnFGCqnJzY1NCYP7kNpvi6ftPu1twMpsZWkx
/YJhfXAaY4LLnfxNVUwaZAcKK2+LU9vTk4W5D+nKiUkuCdOXpW5wWnPc4l70lIj3mWAdXdhAl7TM
OUClIEoV9c+2RIXzasegi0MNWnuB0Ou56ihqRq13N7AVpk09/DIsR0HW8LlGwTau+EVXtUkOoOH4
H5JIjnVLzvQ6NvlA7Zwf4sDhQt2jBAmMjUQJwjpZsV9B26JX1TpzqicQlLjmpTPts/IwJsA6ucyw
z87LF3vymYfHBYwnryZbD0+070POBHcVriyDIGkLt0qQGxNE+/hXlFobiRBUc5F+QgfRroItFiN9
YHZAzVo/YqxRG89a65snfp+oqCeMn7QS3PwjMin4rI2wJR7disZN5OfQimJ5FFVdsA7GzGAo5wB6
pF/7JEq0QA5Jacd2ZIjfZpZ7uz4Sm0pCXTDhRWx8vZk2kzMxXtdWwLMpMULf2mE07Xn/r1YC7idt
u79GJsIVna9498Qivxl3ESycTTYfSQqAJl5nxv89clrLjdeG4xrboIsvQrPbs8EMaMeqniHw1D84
XfzFPXPTVMVwtiKyH020M9shFj+9qfppRwyiCKXYR2n2B0YPgDTAh8rcMPTFt+87q1RPwr0teEca
3T2OGFC2iSO7qx5+Q9DaRb2iS9Wwv4XFBz1uvnNzaC1djQaus/v4kI/MQWKNpE8zJSnetPa2X6ld
bqM2tC3925qa9x6aGHYi56SE+c2WKX9k+o86fn7QJOsjErGygzkREKys6ILN+sFS+rQNwukX+8L4
5hGG3Yy7tqdxm/DMbDBFk73Rzezacjh15F6AbxvaHblpYE6bn4ZUt5qExJUY22/yS6qVtORf8noh
unk9bGqbSZ5u+GoLd+9ZTXNqMDHkYjCTtUyo1CbB9SDuxQ9Vwp1JU2erJ6yTtPZD4YVmP2n+tBpu
KqHuHxA15lvRlvWm1T46ZRx6ZN44nCpaQUN/jKQ+HmbKPRfw9nV0kF3q5Qa7vLcTUhlnleowyYBb
ZsxQb1X0NRSI01RgZM8lJNkEBQobOYheme69N/UAmVp23saHZ0RD7P3B8+zeCJFGT9Luhza0z7u0
0l4jxUeahf7G0Pvf/gDIME+3ulvsfZdpGYZBYzsO6auPomF/dBmpHxvZviBgcJ8SOjFyfLsKJ6YS
aDS5XuEigBC27ZJYrEspAQ6kAK9CW25Njfq1SR+lnN45QsZDjLiJ8GyXUNzQCx46X+MnOxOil84p
n/YGgMdSs7bc0bptrbvwrRxBjxxbMK21nwFzVC7UidrqxBNtmhwsPSII8mqlJ/aVG6GJSMjPGkyz
PA4O150B0FXfVxyL7rAvLId+19xNUYd9MHXLbR+Q2J7rPxkE/h7scs+MMWNu2LyGWCb3qrZ+6Eb6
NCiZbKYgGtZmrYeAFGt/3xbR81gg7S/TxtpUmr+OBar2MlQ/TLfydsRj/c0HkJRyUKc+Bzg35EPJ
vYZ8Ts6Hv0YccsNzu73ysdV7kt/JIIFvxSICW1aVslocLX3jMn3mlI//eB3HQiZcYwMwdJeEHmnS
k+FuzL5PWFxQumnwIknN/NA73cYrXG8trSeoEZD5IQ4zbKyRe80C7nSDzVZRcPZsGp3PO4YJdnVJ
U1O2eWY1zq8qDCJma0YMZnFBbXli+hHcTLhU0mtSiAPBPsM1gP2NDLG8OGkNSuMko1ezGhNrijnd
yohdBumN3bpH2LMIY7fRUF1bu0V+5rP8aMCc7SExsATM6wPGZOwIjUGoJaeYY5GNYDklqLqE/7AG
tpx15VmzLOdxCaZ3zrb5yr0g2Agh+q1BwhiMQR37OB0TdzJ8VgiHguCHITvjQKlq7noT2cVgd9+j
Rko2+VTxxjO5DCTjR5aAMSRoCyFPl4BdL3aexh7SqItzMHyVLNcZvahNFxn1bXQvcf5LD1rtaHUt
AXVOS5TAiHGznsJHNkX2Ni57yLmlCcAm6/hHyt9paTx6LQIMWZNz53V+fKjSBepK5mIXqOpEWGaX
BM+d2XsbxPARkfVYxxp1a22SjV2jfCTs7EPLAGjbVfQmE+u7rIM/Ie3MBmwtEZO+f+JM2pTgnR/K
SHcBSfry4GnqSxcYPR3qgZWUJ7+Mii0CNXnMh3SHt4qbYzWKgw7Hxzanbm8K2JoiATBXtcTSJmF8
decHLOdvkx7/kGLsvzLoZJ2ON0q0+nOqZxd0YvmxyzL/XDbscEULzsJDiUyCsuU8z3oaa+5MRJvS
+MfmZ+SGP70oznG3DGJN/sFHlvreDDPKNsJ/dYPq6FQIMAtDH57qt0pOcMBq/2sERlw0wZMJY3cT
S0E0ELf3IUdTEE6e2CqmPslQI5JpG2MrC3e4SAdsmNE159IYeLPanJzhJHoMkesfCJbhPKIp6SMv
eGxNWe4nj31z2hTaY8PIaWtRE+PTDI/ekAWH1J20nczTddhKkpUk7xKDwmoPchZtCQTIsgvFJsz8
YR/WYrpMGj5HiZLx5KX9TbEpvqVpTUSH44Tb2PLda8wWPp8p0pnKIvIj9qVNomvfUuS32QAwcUx/
FU6hP7qFe53ko5woypRJ76NzRcU6VL+VIkXvGlHMmkVxjdsYUaobkUeaB+VVP2ZdVp8a2eyGXtd2
ftAxChuyi2N59aF3oXh2ZBuBrEVx6MYcNrbLpYjVz3xHwLBbnKidsSLEiDmd0DvCukFvlol0ZTB3
2DWVyc3KQkago0F+7O10TmIi/1w4pbgRruOtDcOLtr1rJFu2NvFG01v3wRm5kk9aDHQM5jGRRwY9
tfmI1YNiyKOJl1ty2YoMSFON5Szn5oWacyCXwk3HA5vytyYjAooooWRXDP1n12XNxYlxXnZWcJ6y
MD+lpHPFOmHiA+qzUKhxXwzW1VIVGGLlOpsBRhLomjnTqoVLPYVwppMYRadOqspEgBbp6VCJw848
pdazO8h6VzLnX3UWRa0w09++TYShNqb2itWCj2mpKBnN1b9oOI6hiSsvKomeUUiz9kP+XDYlIuoB
HcnUzemmrfD26GdO2OSJvk1TFjemfuuBt0GrN6BODeQwFyHeQNY6/TZ3pHembFmnVmGfiorEgI4C
DDqyTmKV588ZdPT1tfyw2LFsMk212zZu/rq0egHWdCfZZoMh3nPsHQXCp97Ot2aSo65N9FNVeeSr
Efuxi1tv7+s5Buuk3YF4Yz0jDffommxFLas8R9WLRjd7atzkWI3Ixr3xUIYuRE5BOBDuwQtBEORK
gXDGUJZv6J36V/Yhf4ZIRUirAuPZm9XZaJI2k2mFTDUBuNGS/HR7PzvEDM3AcOqHof/w6ra66Gkh
NrFbkAtDn7CpGClsMwgvGxE/cANPD2Etv4cge0B7ZK9Li4I1Ivg1EMOXNJ345AdIZthtQ5GSZrNv
GXiB46rDs2YP+drMu2KdNXTKlaPkttMMwcaoYYDnq1OTaFRLRnao9eKJ7h1EaZh5J/ZZB6fN0qs/
e8r6mpZJtfaeFGePzxJElhwr8JuEKwUOwpfCIcnYHDk6QKnhn8h3rLZ/gMj41c33t8Kt9P2ofQ/J
IwEU7tXKEgXMP5WXMID44SFu4JoxFON7RcT0Gj1jsUcGwxk+dRRuVSFWPXKsddM6BOPpOc0x5ptt
00RHl8NzZt9mh5CPfFul5AOz4h43bjYRW2FKejss4LovLnkHnslLcNijQzJRLJTJ1RbiTZa5fGCa
35GKFtauDv5IqXXLjQ8JSFOdlgeD2AQMs/UxzXKWh4S90CDSqrkGshtbs+AQB6rc5X33ItKQszrv
P1j2gL41uX+CjapOsVZxTi1PLYKLT0ChOTHm7ywvl2c5CrtstTz9n9fl8lU672oL/vX7/pLxRkqa
qqe/MmTXXlOEn3XKTSOaX2Hk/eRcTG7L94jLdcgzLO2TV1ch0UIMCwhSwZY9/2zFocYauFfbzBr7
5yzAuW4T7u20rNYqsqg4agJOQZDCU1juOtkTAe5FNwOpy1Ua9b600unolak8TQEsJeHdCusVg4D+
oaJ2XOVlab9DSFubYUsIV+rcSgPhch/lNZw++WSXmXvtExflNw4HUiWzBytnYaL3cbMtyao75TnN
cSU3g9fER48JOzy7KdmghcEbxXD1s3HOqNXznUUc71540uEsNeD3dCXJLb3xmGQkixlR9KPq5O8m
a6/CTRBExFU3izTeIWpSAnp69wy4awMylXq7qy8WCcyQR6On5aEbdfMhC76R6IxbFpVM7kCg7nt9
NmwTE4GyxlDxiTHEre76/jZURGHHmejpE2MoH9InslhzfvnBY2iH5ht7M+MVMzbOzvcOa+pVT/T+
pZgIT3SAfDMQIxYTkc9TEI3pCd8A/FUdy/HI4PQ4FRXC34G1ka1yWDgm4+sJcTKnZX77kJU5nIjB
ukXMWGCJh/aMrgCWZ/u0flo+O5YKE9nreIWuOB0NaxLjyvU947p8ow3IcbAGYsTmH/vvwY0VKIf5
xzTFvgv1JQT3+Wv//cjybPla0OO1ysbO2P733eUb+qiBbzARfUjmnKf/9xcsL43G4HptG+Tp8h9Y
/sX/+aMSX/tWZajK//uz//3nl68VGplmljE1u+VvoHRSB3Osn7pQ/z/CzmS5cSXLtv9Sc5ihbwY1
Yd+LokhJoQlMEYpA3zvgAL6+FqCsvJn32au0MIORIKlgA8Ddz9l7bQJoagJrDiEEXoDXZmkf5vtl
lgiTCzAPkYFo47pvKWb4A0Lsad/8xPmBXo3CdSnArdC7LkL4aVRoSdFLiSQj9gDTBs0J94+WyOw4
Sy3xQISU2sZj3uNT9LzshbjTmvdnr7jcuCdVn2qwpdVV5++bAAd0pJoJyQueqNJtrAzrzpIfPtM6
Wqj/u+lKmZ8z6RGAaDZnsj7MlfRA5mphCayN63+97oVFkBvSaJ8Sp+XuCx97Qd1qF10cCDRLlijI
qp9D2SCYRsLA8BE+FKv9Xbpaeini+ldqRNbKJ1/luR48HdlHUz1JHTi52ncQ8sPcBaaexycLGCSE
Dkc9SJdgHlVvy30iIu8YgEbZmQrHd6wZ7qaVsbnMKR3sxVSZLAWXwB7ppzcVK+1cM3DPtUudisJh
qJU/InM7nOxsxg54ogN0ezXvs+n8P0Ucyk80uOOFmRRvXNnrVYgkgFOKjc9q8zLfxSh/s91eW8WU
4KGODc2lN/PmYv7zlgx/SSHzvUnht0thg0dw06nmNGp4sev2PU2ZAYTGFHtJTAfC72I7RJ5/n0pg
sU49pweopZQBhEGJtMKVrXPltL2kY4mwp9SwdvXYkBrXf4kS4uXDyKPIy4aQuHgF7l5u/trXNOYf
GXYE2evCQyETf7hmlh8r70mxEu+WWNK7gYrYq9AY1xE2O3wX0YDknM2oODQtUNxs7aJm5gddHgmw
VjzNm2pq11kthBFHvER+2fwwdaSPVoC+SxFVdmf+e5j3o20eN9T+hm3mpuKHOaZrW038Rxp1IMAx
LE3pLWs5FN4vxVm5ETxL2cWgBsHJtkOUPTiDyaJFOlcNTb3NcKaELoq9aILMu4PnPxI9pWpH9Wyh
ZRWWOOJ7yVpIaKWW99IpgpN0zBJIRfmpGV784qKjJ4Ch3Bkxk8VUdt469B0AmOYQ55sULC2eYcWE
b6tEP1JMK5vBV8Rx3ijEcTSsjB9emaZLJx6L5yw0xM6WrbHLPWFfVSKgSMDYWEnF8n/Ig1/CCHcK
IvH3th7yjYJ050CcsPsc1UDeZa8HvxyUyD1N3Vc0P8EWbm24D2VRvCCuC7//hpuNDzWO0kdPtZ9e
iEx2Vefod+GU7/N/Ynjul2pW7jEOVSQu0hmPsP4UJqjTzYTUw03mZfu07AH+OhlAC5BGGzPt8udG
SYvnqIGU5dbFk2mm4wbkGszSsG1uGix2FS/k07yLUmF5VFv5Nd9TWgjnekykZ2cT06nQ2T7Y1BTv
CdZPgjqcFEPx2DF+p4KJSEqSaNsVLH4c66PUf2RdHaFcyq0nt1BvPvFzL35N3KxCxz5PAutqe4Zy
giHH0i0yi8+sbS8BaLEHJELykwp8ML2eq1QHteTTk9nCrtLsR2ka7dT1H7eK7nnvkdYvxib+QSev
e6QuubBS96Kb3tikgbBIJi9MFLtaI2mrdNFi+b4V/Soa9RgNzlc7JMqJxuhWaIq6SkPN2kWWOLaW
076wrB+YQDr5purcGyWZ6iVSi/ZQuGTfzHfLSq9eSOneWLrJfD81LlmS+uRc+zboDEQ+1O69F98H
Jkffla6Xpv00R6uCnpnkO5Dkn7ROjYtiGV8C38lKKVVj5fPVXupypL0mMHgYnveYfmWjNRcicar3
tu++0oh4Uj/oHlhiaCNnltyneIuGgrxmBRHjtXJrYq08+phj9yKh/F+raX3Sx6S5tdPdeZ9TFMU1
tItHxRl4QC1SXOddduYEO352hvnpGX+9oI/FCQCwf5xfPu9Hi88BDeBi2Qq6Y4v5kaCElVvTYplf
T5PUZmLXAZoRUj3MGzWz1MMwbf66O98qEUUyl///PeyVPuZCvd/MT67nJ89/Zn7FvHPemJnzOXYi
P2YoTNU0Ck+Rl+gwYGGzrEhOstZK3WjXeQP/sNk3zNIXtp0ozRqKmtKJ9DpqtG2pT5mHQO2Hg+kw
8ObI1J4dTjGp98ZTqLl0ahJf+1HXEOwsVdE5PYN8aSaxC3HZ9JaBYrcPA5LIwuoJaqysymGRm6Ex
C3Q1OdDgnxrO6Xne9IH2j1vzXa3puyM4FYrhTXREN/+PTd3xs0yQ2ujYpyS/OfBg9xjbP0QR5wu1
z4p7ZmATp2E833H8gT0mbgwYae1Jvlf92O/GpjBu+LAM0tBrxAquDjWfDUR0vgBmx+vR9vDcOuYA
hoZrr/AlamkwRFfHGNIzCTYGtfhSfI5lijEtaB9tRfJ5LxzsgdN+7QBbHPzoWOSE5jLmJ7I1H05h
HVESebB7853tgbi060R98oPCR5dpIFSqNf0taIYThRCboC3+azczlBcXhfdWdeFbY9Twbp6JYH1+
yvSH2kh677VLx7zmIk3zk0rwkHT1WXETZ/JNNO8DRDxmI8FvJxielFpG74GDWCi0jPgMR0w5OnD5
1h1BSa+1a7zNT63500J6wYdH43mFLqi/tA7DLcPHsKlUhqU2FuB0sG9ecuEjWeBkXWcu5p44chLc
3U51tZFXXXtXD48FdZPBo2yHrZcHMp1yhEACMT9jfm7Qyp1ZlQCGzI8qCY0T7nv7jCC3xrE23Wxj
hxTQnhYQtYOjKjxwF7lBgHeANLuIU2KF551hYcO7mm/y/YtTt51vW3ilVrmbKEsKoSub9dEqHrr6
0njpV80i82dIK4XFvP5lZeXeTU2Cr8Mp0TaMTBx8+TqpVOrrufwkqXQELTnBWDs7fe0EkW9qr5wK
J//HZpzuzvtYtm2lRkkniGOvQxTj/Ovzvl+mW48AJ9ZODlnHOt+lDEdIMtIcgSh33gR2FJy4fAen
cSC7tzAsugu0+opkfA/GKN72wohOikrl8nl+QEpXW5lZp2Bw43mwyR85V/otfh2KWRMeEo2iM1xI
X74PgVtw8ffLcAslSe+MJ9t5SK7l16TRlGtJvOcVQuE2thQoPf/cn8H6Xnh8Seowim09xAfcGM2z
robZs/uCRmXcmJZKy0yvjTP8WmdJYLn2E10NC5JafDiWTX/dldYB4VX17ErRodbjGU5acp5F7iMb
pLmFT3rNB9NaSZy1DxLmEUk34mfcgXgfZCGvQVgYR4qOzlQZFD+HDVoI701PC0SmBfbzToMrZLTe
Mq+ieqe5aO4kUs1XRig6Rpk2maHIzfRwlT/D1K6wLNgbgtG0O2oXgjqrkJjiyUvYm2VyUPhlsazx
qBHhGtUbqIvVC5FkxXsOdnQrUwSH6HXyd9xruL1Cr70Iu9aftBJQVVH10XPIOmZDSY/uQalK2Bgc
biy/mVM3Sb0RtAa3LE1COoxau+rRnr60aHyWYdzXr5mNuAgDosWiUwynbLAuhp4rf1xh0d2Oq68g
zAjHqURzSmoXEX0RJeuojeWVJHHweE6BQljJFArCmThHvclwp9CwokNNtrnF2MmRd0hcbBoNv9tl
otRT3nDFXek7ipt+kHyG43COQihNC7ThyH2iYDEgEZBlBB+XdRfOS0oloVqT5yu9pzEus7sSFRN/
lHRZpIvqh55o56bptLsmI5vvlLbZvL+N+yPGxxzmoyqh1QFDbWzjChFD3JEHQkms0vyg2lLcnZEY
OLwdBKmzcqBI2PUrBipvrTBR3radOb65VOwWEZG/F0v30zfSEBQvVd/0prTORdAREQdxdCsdOm8w
+7e+HkC97ijktp3aXD2dTmNaARHQjEQ5Nxn1FBQ9y1yNi5+qUh4z6Y+vSSfM7SgEM1cza1+ZP5zm
J/QxCpsWYfMT4VLRmcZWyNtT858JjS00chlZuoNk4HRqIu1TsU8joG7oDpj96O0PcGgU1YOkODp8
BCMYn0WmDc/Q2e1LpXqrv3bh/uE4IMN2fsK8Pw4sqN5qxLqQ18wbpwHJ66KYWYqefk3Iz4rMiozC
E5K+Jzmk4XM7bWBvWE+59vHXnriwg+dc9VcOUpvLvN92ovDY6Fm8Al7WboKx7N40FK0kB9jdCQF6
91Y3U3VImHca0c41bThFpt0CF/becOtyNb8o9jLiCSkw7OcX0TR9zdqxucraLh8Gsb2RXbgEJ8QD
zoMCi2U/rVYAxeALNXxzGcQlVohpVYNc8bflMBmtMbJuGFb7j6G9Vr1tfSK75xBOKNdinBlumRX8
mfcTnlkv3FENn6Mki04VMqdVM72gqpUlamjjHetXtPVjrYY62lWvHEQHy62tT8Wx8dU1xKslIZMa
loLWA0RShhMrCs4i9MxH50E8AqdWnS0AVQ8qC3+0Gpbh/GDZ1csOmnFN5sW705r6hqZ7tBXTXXRc
d7jIzZlpXUQcjJWv8F72a68BEFdAP7HVFv/4sFOUwcOIXX9IJ4uWpQaqnKwDFu5a+iuF8TH5z504
W/dQdsIs/plJ4yMsWlpcgpKxjoV0uuyuhDb8NH1yb2tjJPm4JIAFti064OY8TjGmVHyBrKVHoG35
HjsJNT2C63FLOMvWFPBagQTq9MOWpk/2hYqL2OcY3Y2O1e27juq+SVIPPYxjb43hYb7XGVWwUuH7
EfHWxJdAY6MyECwNb4jX5G3FB6LN3duE4dET5hR6RACvqSnLrtTAy2T5D0Za1tNoyi++B/8z9Dg1
4+LkZv17NnRIElDoC9+ko5T0L4EQa6cdfjIVtvSBDpPuX7B9EjTlx/oqNYh6twzIOEq2sYrqw7Xj
cUO2O5AMxTnVXCLftCR4DkIlJhmBKvnEtviw7A7zCKYxzfXzQ55kh84O7JWjx8oDcsUxkqn+qbdY
Ym1pGnuyO89WG6Q0g7KbE6FLbMxwa6RRvk0b/e7k/a1PnaUpwocd92dTyY7IDk7R0NyVUCHn2f85
2uofXJ34+NXx6I+AQmOKfk1SEt0haXTz1bta0hA7HK2gZabHWldhs0TFXlFh0QBp3Mm2RJrXIdDI
VH5yAYKWUn9MO1tSmeDjgt/IdlVBm1PGtJZUq3QWjWsUS3SYqwHxKXZSn3hmBQVloVyAiHjrAXcH
jb8cckMWrAQrhLpNkIU02L51b4CagY12mcXh0bV8d6EqlGLyghhEV/GIuehBBGfMBGEPGVu1xmuC
JGRksA7EYkAqdShsa4Ul0Kb9WtaLlvz1UCuiZdOKeOmCGVglg/xde3I4s1j+lflwhoTVbSUcnZLh
b0kus7qOLHmPxzJ/kA5yz28+fYCDrzBkOCrwhV4UOXoUlyDDJniji6efA4eiQcyHyW0n3aJ5IKNT
p9qZroYA440TGyDREuNeoHlcxJyQSz8cLYC5Km0+YySACgTHIvxsC9s/aAOTHl31tbVV/ZJ5qywC
4iuWxZCjbskewifgPLU5K4TurGuzuAwkr6GhJJHd6OSJRRPJ7WTB85f7vZcCo6B+CpThFuYGIqrA
imnQsjbX5FgcdBnfDA/ngeoP+z4PxKoM6COB5Vox1rRdSD9BVU9qKLsTilcYGYj/UMMcek/cXR2q
tBXq45YC+EsCrGsbGC0jVtLpS8ez/zDZIkvb7n5n00dGqb4ywqReMXMIe1qFdjiF+MV/TEvZqWH8
iusUan1Np62MlA3dThvZXeWu0/TF0XzaaGp+d9Uq3IUVtjPdTNelQ/SQLLONW8VvRpX8pK6D1JgU
5axZJ1Fwof/HavVXUFbHBhlYriX6mmDIcJGOEub6Kh2stWnolGVUqmh2CrIg8rJXxjoBNN3OoVTK
vVr6e5URKwyVrRDRb3WUKEY6+VDlqCyoMg5rw+vVjefo9aHz+2PG6n85Js6SnnO0ccvGX+aJuNC5
WfVK+OJpZJh2lXH2lIAus1B/MLBzBdOvwyBdKF/IMcoJe5yVtBrjFvT06F9Ixl2Y3TIv9AP6BXwO
voqzT12JyPwpWKos00w8yHxcBn3SozxIw2VDkY0LPaknJQmfgaYv9SH4pSTl8/QhhzT6tP0zcSOn
kFQebZQ1k2093xXt8EEky7DFh3gq27jkoh0nGAdzDIJ62q8JStFhgJ3iJkPtRmw9iGUwaSj/mjxb
0BcRRMbYHOAxIRphy9XqoLryjdDSL78dmdOW2arFkmdL74+rqQSGaFAzAt1vF43JSepwdJMH+8mF
dUJ9m+FeCfp821WEtaRpvUoFzIEIg//ZAW8K7nOxMwrexxB6d1HIk40hHO1h/iIuqQlIsKDLrrsp
Ka0cC5VBMSixocJ1XINZ9E3ThT0gqJ2B2haD1DqFuRU02afrICbuhQlvKk+xjYTZZ4mA6h4Z4mK5
+ptfDM+NU57JnqAHVCnhos8dvmK0pSj6OanMZFdqBe3/Lnw1JVcWavuQ6yPnZqvVV694JxmSj56m
b7an7zrRqKSV4OhASx36eBPKPAH4Ar+74HssjR8GUEGAg8DDsqFBBmEidDHsbjlW9m9lrMKlEtE+
wim8TCRxJyLtVxjOfiiIJHSR7MNkALnVnmxs0D0YtAUZnSuMK3uKhqd0zJ5G2sWC/q4p2utAVXAJ
ymVJdWUV2Qn8+EDBxFbt7RDjdhqceqc4h0n/bJuiu3HOQVb01H0RZl+QLuMtB1CAumQJePklRqiB
uJaYLKIh2TWF4Zi2cXBGwi2BQuFZ9/sNUerbvIzSTVNJjkegBI3nY1lsSB1I6y9UGNRDPXSXQ1Nu
I9leZGa9Oi3rbBTBnKQSEdwkexD+J9Pto2tvEUPyw0BQTpchAZNTQgGsCly/fXempE4fMeohwYph
qefxvW1N5EYFaxVTqX5KAizWvNt7WHdHP4b+4iX7XmW5BWwnSK7V1BYq5W8nU861Un1q4y2ozCcL
I4QVyV0W6VvFCq51/UlE5hnk2G+rzJ7ULvxMUfGmnRdumkRHav0bEbyHW4OwH5O4VoUSGWLmPW9N
Iu2tL6D0jrXGtRc4RLBFmh8VK3UAoKMYyJGbgbU2vwMakQ6jy6CEDtA7lBxegNAZXH22IKSlpr5P
sPeY+Xx90E4p/yBBsvocoziVjkjtR9wyLTHSCeNNq+qLhlFwUWPbUtVygaf/N9gK0Cy2OixSLzZB
FVQMz/WPjjT6laeUf0ozXTnd2C9VVyXdU90WVYXwgrrSusyogFBT27cjkWfMyXaNQzcp5Spvugr8
7Q41m5efEgKHAMl5izTuVjm14CPENybyHeFpJqSlJ1uFhe/lrffmm9lr2NTNn0SSU9kW7cc38bd1
hiutmu+wmaGv/SU/4Y7vQtnw3rI9DPgCtAxUM2NykJlZVq5sLL44XllmdtCMAtelfzS5VXLJojwy
UaQppus8gulWrivqYfayZIrxQfLl1rZN48+Yix2o8/6TOdYibAqajaqPvnZQjkrc2z8kxGEY5NbA
r5n+1iffEqEOJJhkHHuKdH/mkVHD86Nk7tKOsBR5HkpdJTsVboWe5Nd5I4NuqWu3byt1UFrtk7D9
4VAOo7Kqe6fZaShWXgMXYNOU6Vl0HUTKh9cEZCMPlvOz/0PIcfbLVzzayGD5PkrTfx801yAa1cZK
NtG0uiC7fZs/9agkPj7Rq22SdaQWoU2AB4dZ7Ns+DLshP3lK/jrH5MSWdW46E4Jh3RG7aWl5tzV7
isWmPfZn8JIgnuvC5bAhVlEpIv+cTazPTO3XKFyGd5dr9CLFkQCGVMYeocO+vbVrp1sQ1Ix7TWvt
r9Jkked1r27lMJkBCfXXpu6eRwN0jJ06xTG3y/7cDT9Cuk1Tbx84aNmr/JRDIulrDVgkXKScAKiP
raLTO5xpEKUA60MMpBS+tYnaZviRM/l0U238DATw1o7O5Kpsx+BZ0MbGRNMqZ0Bvn960mJ0DJrA9
MXgAKMMWGj1lZZ2cWEjpm6b0fs3GWjP76vEuKg3rPcCjw4mWsH3v29HmEm6oO/IyrTuCpGbj5B0x
HRrC+tiJIGRHTv1s6SivLILWBjePoCIxzb0aFkgaM2+JMpvhQE3hnGvR3+1czx61Nb7LIB+ufTXi
EiETNjKG5hUnBJRMl8KsjMaD6tfl0bCkskjxrIjABmo5QRBS1TtbObUB4YJfFSmdD1RpRJ3lt4QP
c5qfVKMnXeCLWhVz4Gbm6odS7TaqU17m2AKmEyrCeLvZDgM5QTnHaWU5zrUJY/WZPCoIF52B7DBB
0vXWV+iIOtOjGwFoYEQZs+mhP+xAQQy4RfAMGkXN0K0i2NM876PJMfZ+2+ZADy3cLsTNM72PLuot
0PchVD1ZyzPY4tdGLdTDHFoRuhivZ86sL/UPLLbtVfPKGjos2An7DIpTPYHfpPsUt/y3FqvMaDBv
cJotDAw1Saa+IPeq0bYOjU3Lv81csSaMjBeMfUzmOfEpLNEJoB5n6M0qiLsIxy/vkMVMzkUlnA69
P8VIfafmLZuFMn4F6m2Izde8FfIn7fxXpTPf8ebVN3AL9hJqQUq7dTq78qTsIR25RDJWpXzWKV/F
TdeukyJDajUfA0lgIq9UkNzk4MuffJr/sxnN83/nRpnev/2U3W/qF+gAWLtXk2+uJZoRQ0a4T4Wt
EEkwqROz1oXcWi61Kad03tAGJu5Oc36n+XBQpSJfhsaG8J+VgrJYVFwKJHPMTsShmxIoxtCz0Vqm
FUbUKUV4pnRliaeczcD6RCxHoAOZKCtb/NGLwUVCYZWIKNRk3Url5FSOdWodnzyKIKv4VXbSjvT7
9xcRyMzE6ZRbL1nKbIKeZ7RVsnE5CHyjM6R/Ci9yUtFfTZOC/Dc8q0ZeDa8wozkyOAAX59wAbKjB
oYRnRGNjeBk1mqMGq+Nj7ML3cDqSYxpWumL01qrsB4A6kC+m+C/gQZ9ZadKHIzT9Rqo85bZihCDa
wVKbwvAGIUN+9fY9t+3+hhwiXDB1GV6NEItTOcE57XzYYCjI7kCCjAPWvQv0KffelwQWgoRI9jYq
qLVPEhGFVRXe0UTFmMm3XYElpm1huYoIU09rd8ouHAqN6B53xG+FIdEvcnPRJIZYV6KHt01qO1mp
OhHipF1ws7cdSRW9qlbzyQrBkirXh1Yp3VYnjjIP+mCXB218VJQdgBfvWtbOuMRrk23y9NeYVC6L
zNjut0HLMTACyYQTbX+WDaEynlXrl8ZFryMhbq4rKe1XpbVuXQGrNeQIa0Ukbi65PLhlL17nTeY6
dADzVwk5r8V7zxCsahEBipz3L3KStrnozJXQdA9t0Wi7gVnpssVkfqkq/+0bHRxkWXLDYxujSIVh
ORB8seKDq0unysKzIMxjp2s5pC1Jmq07SkhJaiE2mbFTcSIVy84dknUBU/fbtOvCAzN6crmUZrBf
dMWl5N46GEwzyBEqREfKYfTS4Jrpqum8E4BVTMkRknrk0nU7LFbpsKepHrx2ao/kOyXO1FfeQK6Z
uFExWVNVghoLheVeakwGw6xDYR0mDPoMLwGFF1jAJvX1+eS36X1ta/z7F9QVSPzfcVI8YlfbuvAx
D1Zv95uSvsYOkCEd/KFt73AXtbUSEy4Y0PlM8P2Dlw4iBEi1VnBckHq6NE2jIOKqx9/tNplKspb1
2ulA2qA/YAeYB1k3MO/G3uU42s1E77824GysLWlQn2GMsj0naGvJsiXagA+A1ulSofsPqXd/ywF3
VNV2dPgZtmdZlqfa9t8SdGI8qWQiNVhRepmsYis1To6RTuATwMUwMqu9DMpHFA7uB9PMfdK5Lq17
hlcviW6pTPJpuAETEQqSJjp69XVUUwGY78+bSLXpEeS2+1Z52u8cmf8tihr9oNBxXOuI2pb/klxw
/c7r+9dk8/kdf+/ef/33f82fyMTfZ+q24RBvZvwtfzevSVwzLRMYQ5RizxPeZRAR2Z5F6Ww5kVE7
tCEZSnnq82Nlw64vnKeuK1ZzquVfm7JzP7B2KUfo3+YWEgHRKQpWmAa8Bo5X66jFQ3gO+6aDfRet
dAmouB41Aqk9ViRhYw7nQkQjA2Z04Uyvd+nY3sxwQIfnj/5R8fN8S5rcezLhOWZkFMS+78tNIaRx
KcthUdmx++E5mPdcqhQ7WRQHYyB/JbPAnXsAAfe4pIrXhtleLrh4tTTuWYpZ0QmFFzUbltH0XvTz
qBjNF1WVN83v/0PUlm7/LYOJI8h1cAUYhsM8wSF169/DhxSKRE4egoitlJbopNRBzdxLUU5FnW7Z
RC41H6qOt6h3j9U0AFBJVfYV9ivKFoZ3b6fxWBRpsU10kZ6+UV09/dl9kLVvw9ippxm3QHqMuRcj
JuaZ+OEq+t205GNaEx0ZyZgrTyMvnJS1WQfruPPoXnmhXNDSkDstSshxh1B0SLRGLMwaFuxsSUeh
keP105iw0/5ddBPqXgsJXGjUPlhS+fgmBSFuiSnFhdHam2aPBXUbO7a9fWSlzl71msln6VZXSX/E
BkF/TMgBfcll06+bAtd9k+wDz9QPrhIb+95Kf3UzX3TitmiWnS0RCdFbj5XlTLL5C2fDQVyXm4E5
6UehkWtRtBNZQgY/FSvzXirp0bCGfrZyk5JhisLXAncJOCO8LO9GQ3huFJPj6+M/tYmy3Cq0W9dN
ZI/w0boKARLckRkcmhksTAJPS9ZCaP6ypFuAVaiv/yhN8/JNsZsxZPSqQ4jf1gNFgNhLD5xxGrtf
jQghESp1dvEq0s/s8B3tHqZhrnlLBVLI4fv6X+Zpd6ZQQB3MJ4I1e8FJXb7pplewkMOa3Lbd8KQO
0G0Wo2X/SHyI0GWvY1AuWLhmoWy2hkmsOysI++pAL3QTTryZFNZiQiaddXxOSQpeFCzYVgggqQPa
5TsV7+xjKkHTZOkIQkps8nZLQMHTforMJYWJQW6QFE4o+Jrsz0jVqNaztjm4hixfyULHK6latYUu
GR21dPvhHUdkb5dwKxq73SlG1dySUF8Z1FqoARaXrLL/F9NVaCQ5WGVz9KkyfowRrPHIMIJbXSCl
IL+87qrxzQrDZw29yvKb/MGcZRXPPAv4O1hf4gKmjEy6q1515gMO77iY2jX3KGywdXuTMtAo95Hn
Bhe4nilIdV9+QuCBGUR8Qgbw6YAkqtuOCbnu84RuvquPV/rK/UqbwB35P5/QspZ4stThPjqOsg6a
FErydOZimdnX6UTyHvIPE34JF39aYHaHPI6iUpgckzyEShW7L3GdUNyCvb5lsCBPPJEXaU5BEXT2
0nckHlQzIiN+EqayLSiwrVnFctkiwJwGebgaTCc5lg5ob1kYk/QjMakbAgnUjOGlnpnrRp43JI/o
2RWkoLr6HtR7Nf5V2OIfeWv2hrMTH5SzS6dTrfeCaknNW9/MV5A+BGoyLcHd0MVw5blPVFTommuy
hq4Nz7nIanc1P4OwMr1fuklb/0Yp7KPRa9Jv1sYMK+ea51/aCFiqHQm827W2/78Htb9lmzOo6bZl
uji4CLljsPb+lvCm9VVh2qh51gKD02kmZXl92p7yyj1jS5tTjLPS0pe9Tj2VPZoXeau2MsKXIA3y
20iQ8WRoRDymb0dWPCc3rknt0JiZzCnAXTP4e6VIb/mEPwoba9zQkKfpGSjaLhDMsGjn+0sA1nKF
yw7DubHXna7cmjbVsoE1ZhyLaAKvgmgZkOYxaypfi47EiphgnCCziBqvupf/8L38LehRVS2Xpqjj
qqaNwtP5e9Bj2McYklKrXdn1Ri/Hr07XmLx2NpJeQHAboueUN0ugb8k8PG1hbcdvbbxX9Cp8TVGS
k396NA0aGlQMy4HAN3otlJPEyj/NNsG2rfRvw2A3uQaNQrDmDvLJeKC4QC0apL44QNDV+f45LAVh
9+NFU5zyNVFt/ck3sC4Puv0ahKuQAIWzOhpPc9hbq6c/mDv8HDO+zNJ2+oVHs/SROFZwJjLy//6W
5m/h36dENgwCA/2sRrixrZLL9K/5gE2TICHRlIbRZPJbRGq8DrW8Po1NY5xF7bFmAZG0IdMSEm0c
OntAmoTjxq71Gjhlha4HvXJkE8A2ur5PVTqlZkOhNdhZpGYnSYToTugPva7T5yBR9j6aavrsglwA
HYE3vMPmBWN3vtESDxkubssDq0jl0NbNuOqy3vsPc8B5jvfvHxj5q25qumGZfGTzb3OSPtBjJ/EM
iLMu8STalDIn9KHbC5vF4jzi2R5oi+/SXGjSQIFeyYNRs2aSDRUDbb0sjUfrOSYdPKcm3D2W5hOJ
Tho2QoYkvWuxaRITQVb9vEYMvXpggZseyx4xn9Wmwc5XTblVzS/WHNpZbbJ2Nw6pCSBB9Gckhcp/
yoHU/n42aA7yTubzpjv9+3+mvh6ryGTQHWVp+V55GBTapwO+aegA4qaCcDkiXv2i3IO/th8U/NXV
iK1Yo+ke6oS1qXG981S6qpnHnBgxurbKJVp5uJkwwqRff7pJzQe6z9eVeWNY9Jpr3Vb2cR1HLwMZ
G6dmGH789Qy18HumVXVwkMxAKKV1p6Tz9JPjsOBtfLP86H01WNh6eRv6WLt4pr8es0S9KDlTGpGO
JGdZv2dWq5/o5q72y3ENdLv6oTnZa60NIGUMI3/SGw6tftrv+k6+GokeOVRKczDiyU54y6I0pYGp
VheW/huXGOaNrfY6kqyerAufTnKpk6U0bRKzV1g4tJsoEd2kb1sFVnQsiy6/U3hyN6jry4NMJhsY
SrZl1WTBp6d06wLd75fbj1+kddQPyyshNVptdLRjNb9omPb/h7rz2JEc2bbsF/GB0kgCjR5QuAqR
GVpMiJDUwkga1df3Yt2Lh4c76GmjJ4lKVRnh7jQ7Yu+1Iz0r7bfSTM/gs5PvelYvzpLNz2kOwa3c
3Bm8QnVIKsf82yFjU1iLLxjx89tUT7HrL/JWeTkRTmtc22n7A4jqXQEYH23hnwiawLe484gz6lCV
8oBOQ8OYfBX1D15ux3bakz7o28l18ZNaOwpy4rgf9hEdscLzlb684J0Y9an+SBi6xF5KcJAvKAzg
0vJNJPWH8pIcgt9Dk9cVANk9SBKKwL9++OfXhJ8BzQKwcos+9P5ftlOrL3AUGPzLVA6mqPLnmhDM
OLVFfjP5SX3lIqihjeZin7KKKaBKx+/FehyJNm/wu33PC5sA3/Ge1aKLqBvMCu3JkLEYKowj4WLq
boPPF7LJQ4PTAJRRhMhM08pubFpAGvobpZpbhwOZSZ+lT+B6V6n6TrNT+JebJ06+kbdXebtclUrT
UP5Uzmmx9elxM93nohTqc+EuY6tWi7s1l/plURoeG67efRjdR0C6+DiXjnGdJ+hBtmy8LTcopktr
GSdnmXJwBcydoL8591ZrjaHYWptMFqmxrUyJZVMuu/ChUgQqsFUGPxexapv+wAAwT93wM5OBcQVW
h6Ty/QcNCh6vzP6fum3xn//8PrlQ2ZXlz7//96tD/OeRgkmHG1bo7C18ndS9/7g6eF598LZyiYaG
RjWgdetO2HRw+6dqvbUzT3veVnQkS2XzQTSbo7GP7zp3kAcNv23dowQqBl64vu7DZZIOoG7APm3L
tjXttuW9KIEfLINO5LThmaG3T5aSGQ451SKFqd32Rxb249FJmKbgSlmvbXfk+x9AyFn76ofg73//
tHBqRoXui67ElY2g48bcfygNXcaZKpm8GhqwdGrp+9aX8tHRHfOK7l8GyWhuj71M+ruMtuKfnyXT
pD9qtRubZSXvfLiMj9PQ9ghmeuMKVKP+mK2JFWUbyy9/wVHzz9R9Nnsqns3abv756fBS2XL8V8f9
/ybp8v+nDEv3/55h+dN/5h+EVjbMOtd9FGTuf+HfGZbWf+k6AgPfcAwcL5ZJQfDvDEvvvzzDY3Jh
sCoxuDbt/86wtMV/GT7SDN+zXUoJ6oj/jrO0zf8yiZ3WfQ+7EL/NY/O//xfhoOlP++8R1fAfP/+f
Iyv8M//xmJl8CeBLCSw3ecr4Wvbf/59xlqPCWJsggXb9G2SJI6esuSAbNa56D27RWGVXysUOiisV
Au544VAluK1GxrHhAjVbTlBtQ4lTM80QCMzDpuu/05VQKD23nKAy6iaY/DLY2gFtVC5evBUs+lak
2CE84085DxOak3u8KGbsX3ukQEpzWs55d2pGBiemb5URMB0wDb148IvKDz0iIJs6mcNt3LRwGDkH
baRoWfm+LYgNjC3tQkyNIGmTH2csnhydxUqW1Iw8+znyDEIPmsS7qckvODmbftQrltjLjqQx1m/8
iX0oO8LXF72/99G3oSvAvQpChoA8dkvaVJJZB4JKpAjUtRl2cbM1DNDB5XgFnhvqO1TV3Z4w6F6h
jtDD9qT1kuBrJHkELAAELDkrYg2aEUbtOqhgTMRatpz4/HAZ+8d80PzYqffJUPPTdvJPr9FIwskb
QmiFeew12XvioPPMlcjDTS2I+SiZGDFbc0ibfT0IxrUpJr4DANCcOAv5w/IN0p+vTvk4UZw1FzHM
F78rXvzlWcuN2yEtrvx1/i75g4Gsyo9EY0k3l+K9koiBWhtBFnKdyya1hjGY+VtPiQzsesRIiw4d
i8AtgTrwF3mDatFDc9us91l7mB1PYfMeWJBBpw3IYTqJDvGHGktiYCbJyL79lGSIBj27SGLgbElm
Swa2nf95QVkL1kGMSQrGqY3NOvlgqytHJEEKhh2DJl7wfDfrJjfoGY8e8+PUWW+66Tcx9FOFYEdN
dhXwap2BWLO5KqMGBldozLKOB2370Pk/oDdCq5aU5zyZHlZzvu3YjQT730sr6DvO9lYUJFvOhjUE
UDJv5/yXUdY1qsZ3GGXfM4bIMa1iPsoyTFugLSsqUXCx1vOZnAnSwcHRh13dI/aCwRVYzg1okRuE
DsTR0Ob6vHy0e6Rbig+t3Z5XG4A/6/KCBJVkN8ffejliqAZJNgAB5qCvwDx5f836Tw6hfpjth6zv
wfdYekZBOZ1lM/02RnbeletetzGi3b9lpOr3vV6wjp6OvUFIlOU+YBQ8j+bvmNafgnjLpsKVQn48
w6o/lvYh9pYtxc5Prf2CXOhuXS7USEHqDPeu0X0RyA1slbiMAh9Xlx+W7AnZV8yLd7U28n6U+RkO
W52w7683pNJJ05vRgKunx0qRCnEuEyUxEQnizCrzVfbpPW91aL65ovs0sRAElYfRwBq1L8vDvzQ0
HSTLoB9QJjuoSqcE/y8hINo4ZKFxpTU5WzT6ula1iEzl/NEOrKXQhFOuna0enRDSAowZH9pkfDnk
cbHKMyDKhEnHkeQ7gvRv8+xr2wnC4p5sdREpH0ZLV9dZrd3187QhBXSvsLI9F0bDnE5DT4GRPzAz
pC2tubwxfIvwByJMNBWro6X8PAnQnXxSx1cUwC/+XseWSCMFauV2sh/ySiTBsIuf8qzEP3vXM2cK
LPY2EWSwc+/QHsEdKZBaLi+9vdJSNU0Ae+lZrJIZQG59LmRnVQPKpjErH6XAnCra4nsj43MsvhRG
E822iTAtb5H1sNZ2vL+53Me7G38wy+7VBlanGhz2Kh50Gw5+c3RJOG9eMJkhiVjmP3YIwR4ELS8/
sYohhdu7BYcocAlDIu/qlLJGpwtD79CmN7ldXwYzv5p351RFpitFjnWTyPLOF+DXlPq2elzS6WQP
QblaLPtrPgVdyohHrgQB69pVisw5hnrzjNX2M4clE0FUzeM9M3ns3bvF+0z3X6x885Xe6zVBdbBC
U8eVCqrXAgexjM41nM6j2r8GGt7Y1XhsR+mzVzbuJk/iOMmdmBMV6t9S3QMbYJYoIt1J340Cty8i
QGxJCQm1lYv63PKimTGoHL7WzarDWoJ1mmbSz53tZeqcLsyAzQdYRhBrFpLVgat4ghe+U+xfufkk
be29315YmFfV8p2kAgekFWsK9shmnF2JlAVSzEde+0OQDPJIFM8rMg0k8Ft7Q45IPDLIzdv8ySvX
j9kG/AS7/i7nYDYXTQt6wbx6BTMSLJb/kpV1B5PGgjIKH21ImWZ6jw6pFAGGye8yy/wgaVURuB3u
yNnjZB7FqZSuSYAN5WRiGUiuaeA09CnBps8ASVDyqM1/nUbrt87SmBgrEZLFvuLGpQ1o76RC1doJ
63ly1j8joTX0MiX2Sbe5SwrteRJozoSv4PGl3t+1mzE6oavbNmMMoGNVMTC8N5wjWjwIb4za9NvT
zkaHBCEz8zFSa3PH0xsXpmBjUnK3Wao6VQ7azJLVOQ+q9mXWy5O7Jeed8pYNU8nxTZQkgieDfIAd
NK7OBR/5g2YACGt4W/QxA7fI5tGd5EWJYoU1J1/zAV1G5bvvJg4vY8KgnuQndGJNCNSNiKf+sjQA
D6G1D6FucdTPFemXa3WsE25BO5ciRoFRB3bqXemMc4/owmMtzZsQAwBfFHA+hkJmFilsTh0TfaLu
2AamBsHMG/YgF5Yh/OkIC52zGIcVuE/QzSNILS+sTXE7ERoalIv5i7nnxAL1ZWHQaaZ+S8a9uNZM
977RHDsy8y/M4RkTAv2wFJuBCKHG4KElu4mJB3gx/MihMnARA52sPGHDhGgXjy2GMKKVAcTpkVX2
9/AEqTlWRZtVTFf7QCWEMP7REqogU7gPHcjXMS2NICv2GzN51CaUiXY/vmgLOl3YlVrYFgvCUKti
B9S4nDjAcS1gPqxWdG5TBZ2lrVlSK/2+SPWDpluv1EO4k2VmxM1UXQxjouZDFxd6G8E9xL4AnQLl
0AMXtNrdWQyHkxY8QQ1FrblY9g2ucCTQNk7FpscMOX41abMzu4LEwAZKWseXPSQ/XPvnxTNiZcAI
LbeKQeM03CLnu/ApDjKRnmyAJoe+Rtzbw5cOzMQl5brvtauir2JYkKgNsDW5eg3yaOQQ87i4+8mH
1DmBmlo/M4c3v0IPyr82LvO5S7ojBcF09uBgrVV38DA/kvqnmwSCpsAhk6sehGGEZ522ruofxk0R
Al71RLYFbpX9lmn+Z+uT54UAUzbBf1wwU62/PDKQwApUVSDunezdNf4uk2sdNHY5HGP9HVX1GTlO
Ha6L813kftyO3V+WHQAbjSZmP6eF+03YFLwtxh6RVFvivJZIHRiDNKijKk752oawyw50arApZ8Zz
lldHHxcUn3xsa+hEWCB1d9KrHrvaIdw+J7Maqz246PoDvecY7FZZ4IdIOVuTYnXlzCJI/lEiwqWB
4uMnwYiX3jNOra/eyYgaB9MycZteCpzKA0HwN1k+f3Q6X3M/j7f+IK1TjY8jMkvtEXEcuwbsdVgV
WdSyrAoap/4tku5mdKuKgRg6r8Igr3nqTwTwPRtqRcFVYkpNOC65fBHgrfXB79m3IDeCVl5z7WK0
YLBCrFfYrwYZqTpgBsa/VtyANJmaLAH7m5gMBWBfZZ1ObiUsWLIAnXB1PR/gjB5m5bZDKavuOCzt
FyMF6hfjLPrvNSk9JMAUAKPGB37nMvUdsI9ZNkhrp44hZFeRVNkS8NyMVhLqDFyObWqxYvS7O8ht
HndISc5b0TenNX0rSKCLPSuFqKZxcAyIuLB0rhG2aaRbefKYUMcfCGPQQr3JrwjqYVHLngOnc0dN
2FZnf+kvOdR01sHo+SyKPS6aaF2A42spO0dhND8wOziTrBv8x2hwM/0L/TFgrHrE+1m6+FB8DQrV
NeGz2kHV1nfTtSefzAgltBPmofqarT69ItED4UZoJRtDuMco9G4nzcRAR36dkKX9glJ6JgyRy83s
Y980l4hSCb2va5VnLXa6KYaQPLAX2r9B8gMNyJq5DdDT4oVr2hnk9nErfAjldfczOsMFhJuG/Wp9
S3LTDisLPuC64TrqNj220vm49q6D9BZ3RGFjH+hicDLwa53+RCoFq+kCV4Cf6CETVwJmCv22dZ03
fKl4+JvmQSthaPV4L7BUUoDMBZI643HTYRSIYfVCpVHWua/6TLheYfZr7KnhyNIou5jDCXN0ydJ6
a29Tds1hcV/ORfvQjtadsElTwkMKZbnuwnn2rXPf4AI0e+JCtfav3sGScpfxewABuJJKEskR3rRp
6n8W7liUrs0YFv9kgBWmgW43oe/JuijBc84knJRSPtIgnSo4oQi4Q8H+E3eR4kLZuw8j0VAOcbZT
fJPSVqmTzNL+tGWsRkVrXBW1NoRtq7vAjew/vSLMZnGvMkgYuN7Wh1XHCo+4lIfb0GIhVHtluqh5
bckKo1rkB+NicRwn7Z4xRHHjSvrXDeyqAbdfZj6tXvLrww+/tOv8nHn7jLZjFqG7fDBn9iA7nr89
2jO4gH0wje4KfXblcSZrAyLXVMbmQikh7faCsM5E0kQiONiRtuYW9B0TGG6OhaHhYBImSLqqtAyi
6xw9qIenzH/3so741aklMnqkUapPCsIZ6SjajnzkIBvhoC+bGclE48G04Z3amf53nUoSackbXDo7
ksReS7gXBpjdAJg1KAKvg/mjZoI3PDMuPPp4YVWXPrGpKdMlSmyNeLnFuvEadXJLTpfSGR6bmmhT
tmhd6BntLxDOPJxMSFtaj/o+b2BuO9DOdcM6tTvBAC0Q+MFMe07NQ5c7BJ/8A2rOUZogENm5KFez
x5waxKPH4e4Ds3FZIxk0P/S08AJSjqTEXb+bDZZSB8jYGlctwlmFvEzvWT4sLVZ6r5sOTd2+1i6d
pWeAlm9dg0ECcBptXCJZV1SedRq7GXArpCKha9AzOaaF52kaQ0cwdj60lt1GtLHIZFzxivvy2PB3
zQx7lZ/1Vshtib6YV0bfUM5XM1ArpGPBDIv+lDMyKPzVDnS/vWgjRae9NHdLafzMO4SwWxdYsDmx
71UTrkI0QZVa6NnAwQ6J9ddMT1PvvtZL98ty3gjqpl3jzhwjm/jXgWnSYROFERLA+wYRI8R6f6nl
s/CnV/YU9VWPDI1ZT3tbIEU6tZPFh68zkY78o8zPPijLAKsuQWkyYCi75KtwTFKf5yeiM6ixq11W
rLK/tu4+/jOUABiDfDvHIShoYsZeOzWqe1gIm2BkhJbCffLwVMYVGyaENosdzijmgtzwBlQerJU6
87KNxZ3Ztz/udu3q7Ymj1g4dR/ahM01prJLyCv8wBjGsHR3a4Gr2GA8QeWmOw7MFxzhEgldGYr6w
XvnJMpDiOc5PuOTuqR2yHZy8gfPz0w/obFNSLGH3Au8t41byn4xy/FoNIws3nn8EK7hls+F9UF4a
+XOK8Q6hFkMYvUWrhneAD5mjRY6oBP8e0ODljruXR549ujJrGlTjS1+rT6/SEJ/r+nfpZ5j8ND4U
FPGcafNRGjzTOE8hWbcnkXF8QWCpAqMj0Unjb7kOjMGm4KxSSLYVfv8JARux5r0XIoV7B3QZzQII
TFu9W9J+s8q7cbOZ4mPonNP+ey76J2NnHbdm/jS0+KUdDop6+SGf6tWlJgxKq6CFkQ+ZEn9qvfgd
Tf1zLssAzeNER998mWt2It30YFlg90zERmTzzVfEF39BOqRS0h+he9yTzwQ2mlK+aJJTK/Wwa8mp
Br5hMxWyj35LPJxVvOjw9oJ//txaozq3jVed851dsHcgDZATTXmoIVR6WgD2hKamYDt49skraLha
rWIaWzV1bBU4gtkGM+4MxmL0A9ycCIOQUCKW5+OwrFs82FEHJf0aFYpi2UB2JrmziJgCdz40xQiX
ePbxyXYRdvdnmY/HdhtlvBmWEeV84KkNjcOYbm/56tEt4Al32xeZYHZLbfgk9XwHUysJXV0d5Cbx
laWf+ijeO8f6M8syQHoMCQUbRaRz3ml0e7szAzx7u0ONxHpVD1+o43i6phQ8uFN+5bQWME0ettl4
IL7UhTtIv6uBtcVvjjNeOX1kTlWk65t35RXAQs2vaRiAznCP9hvghSyhg69QK2HcZZmzEjsyOOnF
FFmKneRzgPMdsX4FPSE7hgPWdc+EJR0sctu5+oOJV1fO/bmr09uhPepMJ7d5ixjzH7r99x1N/0wS
pCKreuzG7pTpzREDjB+wWmQqrJxjC3KXITzxoiZTFScBdcf74HDX+/PIa20WM0PEJ/SdT6yCnNBn
XAr0fHjVGOxD2EFRTorxW+8Vb+76sY3zq3Ji1SiepJqFZp6jNULEDp5EPLYQNYHB4v/VBBNBc2Re
RqpfgOMgLxGZoNTe43D9X0KqP+QwXVLGFQnLQ9ikvBmrpSJzsT4l8dk4mTiCJ/M0G5uFs54sQQMu
i5+qUzJLmtPRhGXfN3dVs7wSXhUAHBWMmfQ/neGPZ9dCttQi1APgd4FbRJvmz05Ak/82kmYB1LVF
3g9B3qJWXjVWZqne/Rn7EdOOslBPwE1yiCrieg/degyn0oaKYpWAkhF1cWcdhMq+Vz9/VgNf7DR6
6Ou42/YWPjs7La5Vu5shXg9XmgKtDcmOMbLixGnZ/5H4BQlqsf9uhZ6iGcf4uA8uEKAwyx3HD1JT
7io3Gy+kTsfzRo4URqMmWBv1XSwMjTrEBSGZqXnYdvq73Qp4UEpFdT/EPCIc8UhRrRKXMVO5HDvL
SIVX3uiJBUUeVm8M0+KW3XGCXMF4rL291CPLUZ94+7dEQTTAI8oevs+HF6Gn90vJnMWUhk7oCKwi
xwA+07Rhi2SAcgnHHHozFHrFEUVhdrCLyF7xBHiDllIZ3eouIrUkL+SBD1S0bB7Risb6InLg6jnp
qVFSangMFTRChzt4cO0/nXJyQPMNSQpF9lLhByak7KNCORDYHFik6xZvIzi71EK/vmza0+iwD+ms
EWex54I92YjuQfQaqwXAQ63fLQPJx0I4rNIHQNgNEdqcnM+MK6Rnq8umnAwCCPhD+JpB5+pE8xpj
cVRtTnXqkIzW2Z8oXfzQkVN3aCfgM+6kcSiRiRSI3TMKxOY0CufHSoEalAP2arOmV/QyLL8mOZYF
UUwojCidQfYwBcnaaN2p7w1anqB1lvoA4/tZ7wmPI/BlC5NEbldC+8Zsf2xMomjmkSmAWTSR5c2Q
8bzq7+iPnzmbNclSK6uYH64Zmqe+RjrQKQJCJn0FQICOrBrBtBD/FdtVwypl1WI8mvAXDFDLNcRs
UoPJV7op5xngdFJ7VOWk+zDbiZizQo0X7XeiffTl3xyK3x5nY5fVtYEQF5dgpNKEFX8DdWGXDYBu
3fKDdYO3o4z8LfneiAqR2jZhL34BA1dRAi1Mun1aKwsnTT1ju2dKT3uJ/dfUUiRI8J0NYQFsU3Lh
/DDea9aCq2IqibGtxdJRPhaa/5eYyafdN1KO+r5jQ27LbCbMGzHSuBfLwamPZW7VF86VBcC5T/DZ
YqoxtqyOilAWX4mT4cZ6G9gR6H32ZDnkade99bsk4ydAR0jS6B8teCsBQLI80j3umUw4eqhLn8C7
JuFKm15sSl1KB/tulnxT5G1x1PQsoYZkpC6huRIZyS/+wKikGN1zJ/vAdJgR2j7kFxwWB2NQd57F
JitZXeK595gzsxviOrs0C4X4gMeFGaKzZ2VfmpygyLTviHddmgu4pUOGUBiT/ZffrW/e0hXwD12b
PSjT2AJoh2f7edSCNpwQkZIMXt9yNP+SMKVFevK+NhToyE+4VJT6oX4zutGJuKRIXE4HkHSoRJZa
PZYy+ym3+UR03pvv1k5AwQyR12a6snhWPNU1qXgKcur81iF3OK3gaC6oxkgI2SOMM8O4CP/DxX/l
ZfZ0VczuNdkP72WjIAd5xIZIMWpHp6LI8vz8krs8hYihTPqGejnQKMatPWF29y6GNSIWdR8yIPYc
2uTagJCYRzOkKpdIaXaiX20F3Zozslvfehfw8dqUqOAan/vWBCKZzI/llv34fk4aST5QVmOdImac
JY5Te58FlobDMOsv3IhzXAr+8Q35KX7Nk7Zt9mnTCgJjUueQqPp3s5hsYxtnoDPAQXf1FISjJbVj
s/a37pp9qYFWuEVoQTyZvyORFsi5KTemuZ4UmssjXfLGlf6nS3wQdDmbCDphphUo8qbCvPdL1hmL
dEREUAsmjC+h+Y+98v9Wk2DI05bXJmsuUaZH4gQ1HQoIdlEC79ClLxsyTUmcWkL37g++Hm8prFrX
geCSQHhlyTAxyUXWrsh4C00xMgPcRGSY3jv8zBcopKieuv4ZViqIQU+EXu5ZAZXGG9KgH7vlDqH2
4ibmfnMZYVdE0UQkmft0ZBIBZfZHubW4cDcem4wuTNXI4phZTabOhF1HZ101+7jTjkerz0O/LK5I
FOpPiVfS1FldGqfexoMgq2+sDO8q0ruG0aGZssTe0Mog+SIUWtVxUU1YNbFAMqUb7fbHqMmbWFIG
yzKorDvXFTOfJFT6aw7WXK0qLpLlXqXZZ4u9NGQFAZzD/oKAcs4858b2D4k1TJGpGVSn+b5hDIdy
eC16m2fJrZ6shknWIKfiPe3xySe6Iwk1sKsDyVZ/BAFhpp1ot0uZxygBhxim2L5QIYAHHwTxMDa6
9txf76XhH7Ox2y6t3R2EoTdXumtHAGwAi2/mQYKgMu3yrk0aApLO61pWh1Z3rp1tvXeFUR/pVwlO
pQ0zPx0O/EORMeNK144Xb6WTHjTqFnRH1UGNIxzghqfHmb3LWokbh1CAIK8wgK/Dcm3nRC5OmpAX
QilHwj/bWyA1iPSgotfVNEY+wQd1sIDbvthD+ukBfY+wg7/NnozAnmTE5QzAc9ziXbABlIKcOkgm
cb0U7Gmmis3+OhPKSBscE6l7ESDl0qbxrjkZAzDb45HW4YwUoo1c3ixiuswp1n3kVBhWTPFkFF3k
90N+32mCpG6ivdqH2ldZNOOVwSWDGdJP2V6mcGmS8Wb6l1ktM7o43fEYk2M3YdFbXYSb5VSlZBwi
4rVOzaJ7tKFMYzHtaVftQlZ6Ps2BrzDDmDkZ4nxbEJ1GP42yhYJ+NiAVgEfPu1n/O80KLplZbrzG
6ok2f+MMQMClQJS3nOZbh/HNl7yHPGHssMJh88yDyWYrUlbzUZGsdqjHSCR2Hm9KZHFqPVeeOFd2
r1AQzkC1MDDnM9eZVzMFJvPuXLbFcwOUN0wVbZENyy4AEjhHpu+9d8Kbr7ngg2rcBSKKUNqxkqjF
xvxdmA4md70L3aknWtKX701d9DyDFDqOUx6r2jn3ZEEGG+568JK7QhVeuVWJl1zvD6lLNsyGinqq
RhYfNbBFz179aFMGMwhnPVopjCG3ssKFdubob8MeVBTqaRqao5yO2bbRTtk7jYGzDnPmEUFjyeYX
arU/4EaVJH75Y8Mfr3tCKX3eBGNB/GNKLMBWr147uKFNpm8PrtcWIUqfZ1/OHJN6dzslzV/OvVdk
UtyQHgtBMXcM0+RFGs5DN/BWWJv8dU0ieZzGPc36/DE2K7nKEFFWHzFI2q4/GLlZttBqR4a2L3pd
vSNBrYIhx55yEMYXAnt2uVL/Y/fymXBv6rDKPWlqQ1i9eNdwxUgKdAY3ADo3BQPjtwP5y6e+x7Ii
a4KgtD0uCYckAXfuMwHIY6gl2lML1T2cDA0PToRaYLhe4NgC7vSrczJehpFsUKtNigcSVK91of0h
gf7HW+v1PPlbjoCif82r+SsRKKTzpLp0+glyC5mR4Loyhq0DctFEjHdZO1w6k7ZpMfDYjbM41i68
Bt0DlL72LIGllBgK1RYvGjenq1Um6WvNHWGPkHcGY+Y58b0AJtibC0YxyloTCgbnyFjBJ87tb+fZ
SMhnT2z37HX9yyjY7Tjc9UFeYlcE1Q29zaGaAgpTAGAxxS4enrWT8olSa5b8sxv979Krf3MHaGIv
twfy2g6Vs7yoemEFzlPlVC0raY6baNbL75T9l5ZvP8mQb2fFsR1N4I+s2v7b6sIG5T3/nRfWnwrD
N4fY9pnRpxJtoVG7DH8JZeceKo2eNEBW1iukZx7ahIc2K0PT45dKcFeHiror0O0tv54swBgSs0Rv
TNjJe/KIGUEkjfFR95BwLNWCynxByQUE5ZikBEUvPS/Rvq1UaXnied6Xmdkl6VminzYysjZpsRvO
K0ZOc3lfKQtqGDpmbszbWufiMSHhkplzmKRN5kOGasUzjA9KI5bvGzYifJ7myvJ1Zbfvutlbzwko
6UVZ2xbYe7EwRvifdT2BAdX7r0YLxq41w2YqGGgOaGA2IltKvMM6PQlewpyRgWdcb9ZC/G7WP8rW
gRTGjpxMFoAuXTfbJ3gGClEdUQrRonRcIkJtN2ZL/py3QMBR4EFsJDziwW3J2unn13Zu9jw0/7vq
yxPX9GlLNgR6pJAvyfqgGuNXp0r0kuLPZLH8TWV+V/WgtPMk47mnq89LdTNPxnjiYCKv45pbcmKw
uzjYnuBvIA96djJYbka5xOzy2fHfFqn6Xgv0c6vPn+j8ZInqAu5cBXk9YDwjWZ0YJbFluVr3YDxT
XrRn3Znbs9uOl8IhLmACGnUYaRCL3vhxh6wkTVbeic7VqI4SQR+3xMUyXup5H+VqJNHViUWAaVFS
ZG3utSUgm61kd8LkaQksSnY7Dum5VQpqJ8cMELs2bcWuSspW1d3IjFPZWh5sFpVF+iXM4r3DBcnQ
lCi6FAxdkjKImhR4wLykS1zwwppTLu+dAgBGU/1YflN/2vV27zZK/3ZadXar5m3gjiZ0CLMk7dhO
YwmWdNFj8p3/skcA1EvXwUfXpQEduu55zK2zTeKjWfPxXTXs4joxXT1I5A+pVXdLQ8MuOszsLdGT
B7k4Fi5Xgpz07S+gbwi3kNal/ESqFpmVB4vXY+JNItdPvjjn3HD7211elljvSYkRot1opxY1fXjd
8tK4BoZSpsYwwhbvOIiSBMTRfkrFSrPRMdkBk+wBYPX0MyfyizMRQ+4X6pGkP3wBHN4EPO5MzwFv
PBv6YmS81q89gxcCRUJGIq47GTGBWCazQ5gBoIw/yKY/SHa9nr8cdSVvmhpDiWtrI88c/Dnwxtol
GQYZixleXsee9hy2vTXdelPztxKijRg3YUPLmdhpZvmBQYzLy06+Uc3/KlM+7ycZJNZ11Q0iwXIT
mUr1iQSALFNG7BRfDLQPpWzANW9rkBLBEyNFmEG9Brlf3YDCFNGqyw9wqYzjdRIxPJqF1ST6RG6C
mNVJvZF8BzM3KaByTzbBec6RkcRXYwIaJkJ0yDxSR9kXMEYFAM5QIcwAXiPVP+CU+0CstO90W/RZ
qHaCnUtbG4CrkOrwQkA/nTeOKwCDtwPZg4Ty9NeyBVOHjzBmq885UZzyTXjY0jwkSk19W3WSfBLR
3MCMebJ1YoRTfwd6W9RzVHTzmjFH759sLoGgr8FUjU5636byjbxVAtfIMGhR21FvXquuuZbUYFtn
ncyOAbCPDymq5x01hjrvWjkS0CpHdta7B0/0GqMoSrlck2QRIA7rPeB2XG2RyBjDlqtUEAvAy2Mp
zgjTAVHoH2QjsTDn22nc0wWXfN8I7PrA1Ah9Q2e7Dmke7BAMf2zp97JE8EImBUePAVomcwm3GU+V
5t7Ys35GuxXrg3uDKePM7bJeDQtVkESylCAWykv7YIrOo7l2Kd9W5CZFm31P6tSru6oob2pGjpqO
FmgpvbuSt1mmTEaArijJbiNJbPro9P9Qdl67sTNZln6VQd+zQBN0wPRcKL13sueGkI6hd0EbfPr5
qL97qqoH3egGClm/pCMplUlGxN57rW89j+SKcgRAgdLxUzQFk8YTnwhBjV0rfiYVtIl0SBldKWyz
1AbD0L0QxwaAePw1P8nAgWjrpqQ+Gm+WCB7KC2F2R/OGu6uiCeB39By1/ksvPDhw4a7U2RuK6DkT
f3zVbcUU3UWsXkYjerWy4CVv7AcMayxlb2HtnbN4fMkK5xi0D9oNu3FKr4HhnUm3PavUOkDFOdD8
hdbHVMKlnpDOFhvDVZ+3FJMnOjTkguefMrjLqjniGyVfoLpoob+NghScLWk4dPCUw9gXlIMzXKj+
931GX616Cdz0y8wx66AC7OnUWkxauP/impI1wiOnRHcvrS2mtwZ9MHtmVMIbbyLtxDH72RrDTSvp
PGcKfvU2cDP+Vs675gx2Q/5F5f8uteQ24hWa2JbmBYGBZG0sXKtfV9kXCLsf7Cl/nJRNdxDdK5T1
CwIRhg5ugXCoPAg62KSKoTvlDqn1aQ+/+NQo7V5BZi7qYVWr3Wxo9QQRfCjkRv/EKc6RXwOk/9B6
16ruLOpw1QOb0gTeIxuw5tiS8oLIL26OJstxVNKR7a3i5IXakYotFcYVxOGPxM/2jozeymp69ZPp
2JPwl9bjH9c1v6QDP5uUHhtEEUdrotIra9yGOt8JWc4HkWaX4rc9KzU1m+zRhM70+DZ4Gmgjtedv
I9ymbplNFqcmbQ9htcz09z7Wr3VD2qwhnI8gjd6wkn7CuLTEcEcwAxfH3ZHucHar9D59TFPxuyir
SxetRzC4GRmvFi8KtyCerWRtt9QbYbECvfeqQuQISQ/Dxd/nVXzDSLuZZgTjrJwJ18D9KmS3zR04
FjDlXd12p6lyj07br20feps57ILRAl6Dcs6tV0FzczlEtaPLEZMso3TaR3Qyi1xuiLBfZp86kHN2
wpXeL2sc00+VGX0qmgFPkUFAs93RejPeGPFfy6Clkz49bLIX0szY1qp/JIZ5bWrtRXNouzH54Otv
5G+/eRRhGm/jOPYvvroCtj2XynozuCHnGxCt2qUzidAwSVIN+rvpqrcCyNvo/PV1H7FUsO/a/Dia
9Yd96UR484sCtH1y75PhtSG/uk/Lnel3D6qRxWAiwPHcozSaB3q8e1RML1kb3PA2gg4+EzW5HBH+
Fnr3oqX6G15a4RCOFupXHXQSXQLGNM4xG+O7injyqj+j4zpj1Oc1a9a91B6dFd0j6Z/1zPuYlxGv
dxhmGE/zsx8x0lfxSzxE93kl8T08UBZeqKXnvA/VNZTp62Dn+7BZd+Tdje1L8wfP+gj4LuTW4Byc
DWdVXhujP6Gt95qrXbxQxJwGOIeSrlPqjBOSHVoOcj0CTdMrJqdpch275F5rav8t6kvi1zI0QP91
57rzPiQ9M7irO0NwTzGCjK7aZc7zIfXW69R9Xubmf8ps65kJ0IvV9y810pBssE+4R+51k18Z3Nwd
Pb47KMbCPnyt5PsQD2fDYWVs4zcmyNeud88Z7sAEo7aof2UE80RRce1hEBaW9v2HNU10tzTxYpTM
f7Xz/Hz8+fXs6VNyKiuGRwOk3uoZMw3ZdSgfWRAdreQzUnLfKh9mbPxqJeE5b1ij+VU2f0HiOKuy
Ok9TcgocC0MmqQGR9pjfgPnn51ZzAuFEhMcdJdEBHdrLYI1vdRxD/SSTtk3eQbK8Qn9iOKjJH7Hj
fNj28JivKKP3TqP7k1zuK0Xzvc3FBYzn3UNh75PJ1Wb9neKf4gPVERdfDBsyoU9N4MfN8rq77vG7
Ouc8fy0TwbaWn0SZoV2OX1U8gVGZbvMfNYn4SvnWQPDAeH9j5PicdN0Dhe7H96ajux+mOXCEZTAc
wUIj4st1P+o4uttyZVvdVXXlVyHHPfGiDzmYmwjUkkHnmu6f8oeVrtU/oqlDm/yLbCsCnzJO7tHz
/BSIHtp6xHwYwcd8R/FanY3OeOv74TkDpdYnZ9NQh6q+NRaRQFJ8uXFx5ST1YDZwt6dk2wX6WqGf
+r5s9P5lvnpDe9wVJvIFOrie0A5+1T7Q9LxPU39PyGxEUvMx80CwdF7rTHwg19iMib3mymSDSJ8S
FbyYZX7NuUHnfXIQOXE3AyUqHbFkuAVt/wwv626Hv3uWZOz/r0Kz956OvYhvY/D5vb0SFvXc6e15
kPnJKAXk1XAzAkUWVvpDvnmTvAXrIAleZP5HBf2Fg+4D3/AtCppzPPDb7e6F4eF5Fvcx2GoqhTy7
OLle/9DN5B1O91UTzlGqS+f3L5oc75S7JYO2CCIdx5D5aX2/jT5q0AZLkjWHy6I3+P6CH7x+P08H
jlL/HE76r6gO7zQQOOf9mP8Kpy3eWYFvwtnPTBCG+I8xDJ8Tkb6bkf6Wc1FISJos+C9tF2AYmQ4D
khl/mTXNi3DNi2TdqucBY6r8x+jphzxaI3DfepLvcDljWQ6qkWKt82W3fBFh9DJvXqY5V1krSxZf
bdX8NOCS99RPDhUVw6Pw1crtNQFYy9DS7s1YzHDaRYnh3EZKnDebvMSQDuXO0vRTLbqV7YfbpIg3
uPkBhxRoMbpj6mrPCCt2OXBKxh/QMae1D5kpjnJOlelt3tmln2/9pPkZdSA+YnczOOGroSGa0gxx
CeDwhlV+stzZydISTFW8D4nxq8s0zkkmy2L1TP7ely3H19xyfzdDf8mzC4ThuwP+RncIlxP9c2Ky
2qbesbKIUyqNJ5+hhRHebaU/YZpeBo67devsvVPldqrHnfKGfYyyMoceheAc/xmkxK1HuPxIy6ub
th7iInQsm6AVR5gIO4XUyS3UsobqQQQf+ETopG5AOqHfHaesuFqQSEvPOeLgP4Vle1TJTrodHDb7
ojPIw0oeXdkk4jMN1G0WdEfMPnCG+1VLo7oljExvoffZCFR/VUQu6zHZqvYbd318qeO14DzcoE3x
nPAowvrQhj1C6GEl9Xqjm2oXIZbRaUsqh9pPvYZhfBxImqRTd57lf4FnMpsPng3A8zasTY6dJr1c
Wf9mhsrxklSZkCMMWk9dL/d1jKsavUWFwrNMx/X8Os8nSmSJuh8e0bXvS1wzZu+zHKg9YY7nkDOH
Z38lfnN3uvjeJeqG2QDJa7XxbdY0BuF9dcmK9OohQsQfxjBnQtUZ8UxCRgnoJBbCQUjU/wy5isyE
FanrX8q2f1gassikWUKcmgXNJl2P5BZmLDf8upScAy3nzcDHpcWbalSnPiq2k0AhdnE/4tBFPV0B
FwIS4/i/RVPsbXoToDk2igZaiSHJ93+5x/ngGiYhA2hvg9MbU8LvpPGOs7qydTeJfwLhs3CdaNeO
0MgZUqLToJUADJA70WzKlTY/Sz5fd+DyARPXSc0kdMT5fuugqrUudLkcqjJRUfOTCfGJpCaQH4Vq
CEIUGl2NWt+dCWjhsOanLpw1/JO1FTi7WMW0sL29pRXbyJjInHS3QePtMEmNUBuUuTJdsW4VlqCU
zkwQNUtpZsvmUiX9yosJDQnUUjCiCYjqdkNtUY3ePrQDuYDla6X9rsz1Cwax/TTkO6uONo2ql4at
tkOU7VqjXJF01cHVRWFK+JPJXBHZYbMSU7KWQILpIFUcSQf9l0cNbnMD9fxJQcvO/ctC4opSgOsU
qatvwSq6ewIqJ1eyus/n5fldyENB818uWzUtGendPXcEU99sXF8/+T4wotWo+/t4std0FWIaovG9
HwhctIoNVf9HEc2lWnTLwTkkwT1BytSXYu925ttIstl4Rdn/QXwRPrWvqtfR2axd/WBz60+lOslm
fEZLdvTC/NqjLqjgoKbVW1ZnuyRpIJB68GK1E+tNgkXo5+DQqrFNdDlC3RDIM6Sm5Jkno85sHVHL
+fr2OXKmpb+fN7wWDWYIPDcc3Z1MadgP2hp4x0ZyFUbyDiuMiU6Sn0KDnW8wL3oTn12Q90k9/gx0
n8Gy2hs86xK3ouUyYs6p0MFUYW0xKFf9Pt3i8MBze6mD4cHA5GqQ8i5K/WRXAyJVEsAFalZWJwvH
znw0rUMaHNMat/FpsO31/GV29KWdeDtCWFYG9hfQqYwzwjVB5Es1CByEFAp8HOfGJpC8jcWw7lsB
dW1bCe1ERfKUHMFGEdBJlyM6j860QUe9koA8A+Vv2YFWVq+t8EnNLiHcwysiU5darpbzpydebM0N
NtyaZ2bpPYvBLDl31NesqVAIGfEFb+aNcIzTm+rzq2rEcSyJdvFBMNDvi250BPZKXMIesWCJhL/x
zrlwt4lRXeLEupgerJSADOvoUTHBtcK1Ha5x0K1aGlYwEobgMimqQbsienzaOFP9UVnhrWLbi+Uu
jewjAk86aIo62AP0F24kX2qqk8mrCmx0oTksrbCLjV6Cd1NL8iWerEQuG01ugrFfWblzdBiMD7mg
uzWsTC3deToK1jE6JrwEPiSnSW2dwV5i23utEt44DngxEvm5mqNiWSa++2Ck/xZP6b4TKEW+5ovK
q/19jSDatHfemJ9UFG8EcpREOb+TbDfoDOdGc6UX1dYYrfV3dSjaR0gpk2bWe13pB0hRG834CIJo
JwhKr2z6eOZRcakUFIkeDme7/8xtsp86JkCS4D+n2NY7PbWutokDWdhbC7yE6Po135hvhxbTGsuO
G+SzmmlH9ukmr73d/DK1fxIoLyuCZ1cM2ny8ht8vOb+rITcnYChHb5FIPU4K5nJ+knBzWP79DR2H
J66VHx2fs9JoM2KppEG9DqSJJYpDAP+fxGDuhnHtlR+ZFayd0tuNWngzhXVpdEFobn+DbX2s8RzS
IVuwtjJBEPDHBHvcizahxIjIsYhgs6Bj7WZLXqfTSiC8noW57+BHx1tqSF6T+vC9Vuu86fDgc7p7
xWhDVOpXXYSGtvp+NVQCphLQ0uAQuUOsnACXTGjSroVq63kolIjFFr1+yFq4TUW2T83+pWIMl07F
zjU7+J7BHpM+27V5iAKBYtjfBAZiG6PBLjCuVWGfM0bjaBWPTUzWWDP9aiUY+SGnIxO/zVdy2sSz
x+YyEdE4VKQm+5y1BEJalCuNjI5Tz0VXmCtm11sUY4RtVQezeTfJRRz6ZlMY1TKPvlzqOsgDGflX
iXcoqmKNfnpDJ2k5v9HkBYB5ybfKLvbZbeJMkmbPYQWwyBYXXSOXtKOQkt4GbM+5cLM9rIGtVPom
iPGqBUTg2OzRtbwg7b4E2UmSORrHxS6J830ejo8qpeipwA/E/k6KbIde9piDQ0usGeBOugK+zgxp
Bah/bp50aU7eVhGsbXPk9qZjq8qdmjB+NxmqLVGLX5mZWBsURmVSQZmkT1bYV5nA7Mz64MUyNXT7
0F3Wh2D0opU1VQyIcyqBAE39N9Hlf4QP+c+oHxAsfpaVkjjh2//zXOb873/PP/jvn5whF3//6BT/
lGVT/mn/47/6p28ChfFvz2752X7+0werb1jHDbGUuv9uiDL5d2rG/C//u1/8N+THs6p+/+u//Cy7
op1/WhiXxT/RQMR/iQ95SeVnXPz+/77jL36I0P9mgpgzdcuZ4SGGCQbnL36Iaf7NgHzqeJ4nsMBY
/8APsc2/ETpszfA+27G+ISH/qym7NvrXfxHib5aHscXlJ4LzM3hu//6X/zf4If8BHgKmRuf+8Uke
doRvWYb7z/CQupcBkaYKvmVQbgLN/FmX8ppYaiUt8+d/zQMiu9ridav+Aa4GFd8zXNe2DQOruKPr
EFP+kVUCfLfOMpu5g1PEzY3ciRXqYu/mRvEcGg5UqfCR4zPrAdreZJO7IRLg1Z9EgAZNdevRg+Ig
CyFv0vplz94NzfWLrRc1EZnkPLCQ4kWwut1QBf1TNbXyZGXaxYwH/VJUKAWKCqEz09D8VYc43bcJ
kzdfQoo0xVH9vwefTq/JBrAF+GW+Eia/CD09IfTRnZYJGTn7IFflBjyhv2zs4LNNtA8ZOcnVkO0f
d6KtOQ0y3TiOEWLqQ/xmDTqVcV5uB/KmFkanV6cuxSk82Gm0TzoklMLJDihejWfsMs4BBJvPvHKY
trU7cSzXGMuOykb9XNbGHb+ifndRD31rckTf7HQjaW5plhGAVU4skhhzOb0NW2xT6U0XglNWDK+I
t2fZhEB2i2mgX+qg0/Dp5yHi9Mf9RPmwx66vkCahZWjZcLXqZmk7okuaCwfybGcOjs9QdRw2tqy6
fYpTLkiP7qSbG9fUHs5MNC+Mzt9KOocMHGM6z3aOU6Hc5RKLtTGYz8WY6o9czuQV8pdM7aVBqf7o
Vgax1wdkKr1b4k8ah47wIKKwEoQeWwVkb1DOup8Ju8XsnXHDqd1ouv5sSDDT+qruKPUMtCTHRtet
hW2Rd+POVBYzj7d9GU3Xypz768JkLxuN5pncubZy+ocWBIcKbwGkDugeqE6616YpPhLfAubWed3B
wG/9VPvOduiH4d4MaXUfkt7ZamIfgbPYdzWVkHB1ewdE6L20U8HmhjVAdTZy3AqQnD5VWzVS+Zek
Wz9XTKCvhkg3ZnGAwZtfmtB3L22i3EtFUh8HjCFaDzLTDyHkmYNfBto2lWLXZIJG3fyA0HHfxcCs
/v6puGdqZ/dQ5oc0I4XHLNQLCUmzHauK3/kNJDlZnEuz9OdYxkfLVM3ZwwXote0OP42x1BLbR8bt
PZq4/ClSgiR8MkVnFZ1/sVsj2RKVw62XJnj5Lcs9d7bdkePi/bBdjaN7pd6DWvud1HGG9kDZxE5m
zATrvDz2aUG9jp58IUthH/ssPWGg9dGsjxDjOhpQyPyHOQhXdJa+Ju/6hTzch5aFw2uMLCsQNWYu
pbcwuYFHLk2lrDX3h8Qhahu7waSha3m+usWwA295NOFfQwFSj615kvWy/o7c7mj0EZtBpLcWYo2j
Sznu+z64OkM97smommbv3NqbxhxnRLKzx+xRRANxkZnzoWKChINQbEiawl43EQEX2dpiVCg6dJH+
kS3Tuoyg8rxL22vogw6Ncv2eNzXJjCNyNtJ/mhbaCbB7YHEtfIkgWOadeZBR84VuOZ5P2A/4aerJ
N9GpAiBel6l6KZ14/DC0kLu+x1KDNHW6WnXznLuk2JmmhYMg18YHPJ8twP7kHXuFsHxtORHCt49B
3fzDw/fngC/XS7bvcJNqQt8VeqtWup6X99EfbxpOCzg3XXYs3CA5ll38m7/3lvWQ+voeGUlSD2un
TvFLpgT09r6frKs55KPKQtiQVrzDsvdItCh6bqN8w8oDcTlF2wlq0LpKSIGwHzZNhdYsYnEkPo22
kwtR+ziYQXMUU+keKn0DmMI9FLnm/PVgJRNqPlDYU1Akf8GHc4SISEDpFDMSH337PSy95JDyLYyO
PPeTLsUIT59+AdQIQr68qt5VQ00lPyZnEoGdRQmNaK4M1N0m4fGpqnvgUrSHQncAGSGSC7kJ8XnC
6bbKJIQN5fqLpBk/Bcn1m6I3U0wZaHzdmqqPelMeCXx77bxyoFxMfNT2dX8gXN5Ga+22i7jBlhQl
ZvRS9u3Oihr/Iw0rNr6JM37qlrjyCmZVRrcdBK03XB7yGGBuJZ12OJb9OJ00Pb0FjDt2CPemE0qC
Z4X5dK8RnXr1XfwUAOMa/Fus6RHI/uukZkmjZa+Jvlr0k/0z0+0erOiQH3p4CAvDnYZXQKLl1lS6
WGZZVK58Jmm7SNc+M9PMnuNQEpPMTYPekFa4aZfPWa/in14OGCeHJf8obUaHU+HvuyAYj7XZEuYp
kvwZrRa0BGqUnyOWJDsYxz/xWG9quBRIdsafciDjdZjsZyyQ0wZVrbHNjSJ+6HRVUW8Dnca/8+ol
gvK1yrSHUhMSnh6EUjIRe6yg3e9RGhqHotHBD+fmR+7G6Vtfjgn6+aY+96ORvGFtBVwz0TKiJjwE
XlTstDZL1m2myk9kcEiZjR99a6mlEdTHyORLJVKeFwRw2joe4nr1/aFeOt5mSAAKJspbdVqW3r4f
BjKqVoOOvMD1SE9MaZ09wTGpkRbwMAmUqs5AqyjGUrGp2vymTFpy+Pko0k+jkOWylH51cljecqNL
fxj4AlgWQoL4DPXTtROX6OGtbSqoP35un77/K+7H7GTGO50FJrX64IA8XJxrC39zWprVbkAms8jy
xsDgyrU3+U6HdbnRrr5tLPU5n8Wie9qMkA++EdbT0BlM5IsrUUXnsfYZsGV6ymBcvrl5lP6qkCAH
Ruq8wotBK6S9DyOAt6DJyhMAXizpcapvwxHsLfsk1ApITaNos1WQ9vE6Gwv6X4xm9uAcwdKwcsZj
3u/Lco4RMWCJuHYF/2dsqkvJTHLyLR8vHt11xattjlTuZbuMgTvQQWt2dowolEiJZufUpIiJMZo2
/KQ5Yr4xHnqvmnXVGPrBknV7NAf8J1Kb6GR4BN4zmcSq0KT273Jn4V/WZZgz/9bH6/eDi8K1t/D2
xLPvFX+yf+o7E7jXKJtTOh7igO1RGpXcO05fv2VQSgqRWx9ZPvyAh/EeF1bKdWinay7IkmyGOLmC
fEyucVdIMsUH4A5Yg9ZdAl7EoKt/s9qy20eO8/P7oxzd+ZSA7BqnmqwyYUCuicdrEyGZLQb7tStg
epYqrxF3YLCza6NkLIIFoGK0J7oRXkVfmF8ZzRn618afTgxHtKEZevcOS2KNKDYP8/pZM4qQuX5U
XCIv9Te153qMd0DBda2D1h691K0G0fDES2R9NdVwThJabCDP4NMxbTpPYfEJDGna6IzoFvBNxClo
dOvkZmDdXMs4k8E5k4+t6LX1Y7V3Zim4JOjrbnyn5zDWL23Xugir0Di55e1+Sh39aOleudYYcZ2d
KH/vGuekpOjvRc43JqpBijBq7VJW1gKOuf/sNJa7h3bIauJE5aOB60iz8JLVZrkZM64yi1f4Mr+w
l7FGKe1ZVcrhsBuPpNWMx0mqH9zF1WZC3bxjSkDu9dQsMd8Pq2Hep4ZEP2FkoRNTROPp+0GhWOFU
4EyrqKZ7ifRWi/zhgnh5usmQ1ANIiVwSdvoqFBdpnw/7EGz/2p+YEORGyJKmbAnQDh8PwR39Sfej
6OAjFlwZLrAqG8iIGcnkktb2mYapWqrSJ77QsmlcdtUs9I13ebcpjflAj6BhpUJL7oTRfvWepS5j
SCjdZPsPs70XBcdy2Qh3M8r00NmV+sM/WfuRjL+MnkvX6wEMAdXT0UbH6hDZ9KLI35htuoXk9sAo
ilmHgMYwL3dZ54MLDv1x0dh2yPSjzt8qs7HWYY4PlrlBfLKi9g+E6uJCQUSjh+3JS8PiUjl1cSnm
h9weLxAc1P7vn4oIVmPNHUEjS0FzJRb7ScqcNiWFkikdjqc8VCbgYs0KaCZKMRyInG0JCMnC98Jp
SKFMfoVRl9+j3LimhRa/W/N5qI14d7qQZCLTOskkHCnRcJa3ZbhuCpMwjLJi1N9zPmhlZN/zuWdM
DOCyEMJ4VLXqcDPVw28YUtOXjNrsRvhdtM+tpCYlI5bvVVkCCiN57pgjcd04Fcy4RiD2j/QmvYe8
Zeu4qomUDbJpIca6eZV0tLvSyj5KNQ2QjVpzW8gt2Zrq4qHDvbDXINXL/YSAFvKTyb8i2n6+Ab7D
YWT1zIGWjq/0WRAbVz+nXYWbFr/rpmuqaYkB3Yk7bzPibTpVA9iSQJckfKZ1naycHnstur5Noo/p
s/JwVDQqdxaxWRm7AuEJmPXAP1Rp99W76rmfS+eAhezJaPZQHfTfeRZtDJENX6IEx2T3wLNTrg7I
YBFS46DV0LfA+a4wZNyGzK5WWiy6S5gGQt+i14zXfWDGF9dkSFsqiCueV0xbI5HdOVGg1TWOISvZ
GBGpNuOKY9uNe0pc4O6D4EFJZAXJBNpKvFcDuL1YcSfbvREfmsTQNpkf7X2II4fOhHPqqkfGqBXT
NvIqTAkEmprzfqGLqz405Z22gNhoqRWRciYW5hTSQp6I+XR7RWu/Lc5x12H/kTZbhIuUOc5t99rF
NtIfzzskjgk/Gf8imUb55+TkNN7FLzYrfqaHpTUU487sirUZTgbnqgJXahlXaCGi9Kkw0EvpYbwz
YoujThV3QIxldpah3+/d0KlfhOdsqW6T29BJa1lVmaIpq7Qnv43US00g9sLIimmHSS9biTYmA1TU
wxYLzdKZPgdHwr/R7Ve8vI9CMuqiRgf4knUHoGFzmOkMSigZMQclSeV0Rd97u91lGUmurvIgoibk
RLWEGTyVf0YLcULtBITVUEmW5HLA9Aqps8JfWtfdKGEw1JFDCy4DfVreYBIUpzZtMRc3uEUH3x1B
9cTBchjgU5tJt7algYVHIF8dKwMsh0B5ZWN2yeyNiChsIAN1DLHrYksr5aWayTOZuJiOPhEg+Wq2
WNs14rgWdTDBG+Q/nNZ9cWJADEXVMCJpjVuAF8dAeUxAJr7UIB02pWPQlsVLVkLvMRyWjYFBv4+Q
Iuk5p0Xqo8OSPTyXdXbKXXuVk6vop+q3SeL52qd/zoqoLUO99XaqCwfmzohZpfiMhUoXeOiQr4JN
Z26q7zHGBSscfIyQKlLiyxR4EA4PBVMAMIR8anDKln2/jPAiPOW8VckwhstkNiJabcJGj3k8Btii
5FeD23XwJ2K+DOaZkNcTihj9HT7bAxk7MXVoR2trpDfiVqjMm3ObZf7B7MyLM5YjzPruaIXKXMqo
amgAgKAUWE4RUgX4lDjdkWbMG1jR83jS5/cCoG/VVHLdpmYCKZDQ9f33g/Djal8O0t8h8XEnG+ZF
WkGJqhjEk7F8HBv/Rel4lbPe/Rwq5+755ofW8WZWfbTOhX9MpxD+li5RDYZqhSnkGo/mK/P3HbO+
dJcX/SoN9A63TMwgEqsMfAVyIgoswKoix6hcMS76Jdv4U1fYWiZEzEk8XLzRffbT7jEYwH2EXyOH
1bOnfknZ8+nYio6ii6ARhuJSTvZuxF2zEMxEQT1aO7h0ydZqDbzd41ZRHxE+3IxPbuq9u7RToMT+
aWuv4GzNVGR8ZEO9pkW2q8bhPtQ1uTvepUiSW6SqByPe+CjRWQxhwvKgEddUMfppjyRYposq0B5I
ATZj434y0fxlTuarQP3ay+j32Ia/51i2py4ZZnETABczQsYUrgYKlIVn5wiQLNJ8g5jptTGJlZTl
M2MhgfLUxiwT6AlGywazQGW9RL0z7f3BlSsD3hu3ixcvTOi4dDhMSroOk8yYHELLvKAJZBLLqqAD
UoeJhlTMczp08W35SNWXWxjySWbwOtiLuIFVVDOu4qXNrQn478DYtAoWcgyKRdDIaZkVBLQL5Aye
jllTun9KLTr5dbaHlvZMj0J/0jVcPZFOntVQSVjEdSKWAJYTZX36RpYvjSz6CZKwZyIW/hlGIsvx
A7QAJcG0DeSM14h9ybPe9zL7yCLByhJFb56e3dwEpWOnp1DcxtZYhv6tj/zPNPC7ddMAxEHft8G8
idMlzZjlVfB3Yw/xl/OYMN2TUJIgChc/oCrXfUTkWaWxHiTGJ27g8jwUAj2oMI/m6JqLDOmxVrsK
FCXCdC0pn8jRbPC4OqRbCXlNad1zacbWSqTigfwtXhLiynAcGfSKHkuzkH4br0xEZr0w30WRkyuR
xLxRbrxOChg4taPZT6ivtwCHuhMrQjn5UGbknIzU46rt4m3GGLTsGAC70qJDL7s7s7RTXSikx+Tt
AF96sYcJnyA0BFy8v6V1zVJuwHFkiB0ebGX+qlz4122reU+usredyo9W3hpPZld3N71RiJGVo6+E
q1g0YGqmI1rEpJ9mCjXNOFgFCw2chk438KkACEU0TjOAJXR3RQ4av5nHik4e3rKxZ62JQEwkWbGk
i1xeai8AO0fki6nX5iHva4w0te+jyGecRyO0IzhkPzGeQHyZaJs02XDSpQIy96Xfn8rGnR4wK8yn
dgBoo9XVD5+RKymcNg6BLmJL54VydWaLpQkizhYDI9uBA6lbAP1osFG1wACEw8G1HOWPzjrRkaKI
sy1e6Vp3FoFoN15em0u/t10kCfB6BxptSyK/6OWRK0IYd0bZ1AreDzKzRvDdyzR/BR6Ba1l6Ny3C
6tl3SqwnkG+4PDJ9q9nIwML+p84Q9OipmkFd/Ab/wtlxE21jf7CeGsufDn4cIZcrg+VoY3ICxxXs
SzF8BBaIx4a/ehHaiBFKCOeLlrLA6mwcn1GDVlDHJNzbmcGYlQxKjfguI7SLFSa0nICn9Kwrb115
KCJwjV16uc6TbB9jx3JEv+56aHyGJYEc9c9pq51DnP/4+dXvKBt+QwdoF2wuzoKZxaOL8n0lm3Dx
fzk6s+ZGkTSK/iIiIFkSXiWBVlvyXvYLYVe1gWTfE379HM1DV/TUdHV1SZD5Lfeea0rIj0nPEIBi
GIDcUB4sd46kx1vd6TLfOz1b/1VgJhjiSzs/L4H5XzA4v/glnpA4/YoM3A5h6uB1QAp0srEu5Dwz
L1oX9rPAOkJfI9MmjuvsgdSgIBufoB8eW7eAdYPS4rFk8IUVRFvcJs63LtIqkhSrbO/1Rq/Vuk/h
ulQVA2XtGVbEtgd3ECYAv2tANhKECMkDHx4MPrGN83I/Ws2FObu1oRMGdpMkMkxWQN4BLhkvC5CP
ITufchsegYA/Opb42LBhNtgPqtBRzjcp9EjY6/Q7ph4G4XxP+hyD0xCU3aZhOJyqkarqDh0YoFzh
HpqfJkkS6Qxjs2T6dfAGRtkj7V6zVbngNNcKAlTqAe2zQImlPOh89XVSSpBpBkdODvu06gi/jcf4
YKXDtYrzgZd6rBUKXla+qaNMDDD3n0zKRDwK9JfkrW3WgPJDwK+asTPv+rXU53W0+70gfPzaOoa5
q/L0TCvPPidmK53I/jKQaxP7XXmyEHFs49nmEhDzx5TM1q21p0/Tz/dm6zofTUmY9CIYWybW2H0Y
NDLXdY0PqdePvPwzGTTrsDwEi3nUY1I/UMMmZ5G29Ub13bXwYeuUov9hUxPvRDVEpuvlkJ3Su8nj
ySORZ6PM7J3kjvOSzCecj93nXNp/66JEtnT/0hl/bfBAB1GVv6TBkh4XTG1MjJr0yYsJjDatd1e1
8uJQFYXu/GuZH7nIwo7B7M4j7tGf0ABN2vsu82W/kmdzHAbUznVqjjt8TiBhxWPGLGkzonDM3AYn
ttVjwgQsxb6FCSdTKPIH7r9XvwTBzkgvuY2duO6GASRj6LuZt6NxYwRWCD8sci5fUu6PCVXLuezK
c9qC8otr0gTqERxWNagdfavYjEJU0DDF1S6Th1SI7L82xw2ZLMthIOvvYDPjhb6WIceQE5eNrYvt
jEbxtQdyv52rGyil+SFTQXl2K31wF+KkjMqE5UjrtfVGOYeUxA8DxAqMWml1WRVDFcPpKMkcDYiC
pq2IG8w04Dbob/0porx0750RDWuOPdJXCrt1+rBaLR7+MmjDsb7fiXYVehICpRtgN3Ynee2Zcl+d
kuYy13wlfRcftfU2NuvEDHzmHI0BhU6pzVrHki89649vaTGmVstonwihekcemEZxGXzjuzP2s0Ss
mA4t+T22/Of0KyZCQqxBeLrm1RISRWTZv8hg6V/shVXhkmkA3ff/WVs20GI1f0qqpmaQ6NLahPpN
+0/0cJFcDEy/q/nUm86fnGGQBpYsZFU84KTLAUE9wgxwdWzt7Qm0I76wk2XO5pYxUrej/XOx8J4S
g3PO74G+9oQab0kXLI4u8IGmtsKVvNAXcCPrwyxZjzE6ZkHRPZYxBv26nQHKBiRXpA34ldoWl79w
ADBR4BkeCCzFAkN+tEPs93s1OXsx+calyFDi+U0J5gEXrwx868FlUItM1dmy/9WbwcZZbldQgj0W
NHWHdmRy05KuD+6lUy17AAUQXmzd7IRtqZPvmBx+A5vJdWR/ShNRVrjwsix7dJyJ/hqLNAcgTltm
rvCxW5x7ZBozpWO5vkdWDrHMG5/XzqRmmFkYJjkaIu1BORDZep3yuXn0qcJZ6j0hyynOasQ7lQWZ
sfdNcANdhQO9nA1WCNTENw2Z4GYl/Z9gqknTaVBgsg4LLVtPnzJdbhmNMcdwJ0+WIbYGL0JkyltK
zCD/3vdhhNJpGIKMheJrkhw6bhtL8uVJmStNM1xmrg81oOFjIW3yHnh/VZ2A/5675TXtu34zemaF
VE6t11nmbL/N9772bJrJNNkOzdQfhpSxpj65ui+25HRs5v4a8N0/wDGnLYd+FBEYd15n9FnGaNDs
YQjaN437EiQpXmkPGuNaxwczBwIw+V+CpTgxuae74r3kt9qaJrOuBtjZhhS0Ncp0/No6SwN9GHcV
bzKnKrzk1snEaarja5e5U9hZ6Bl0kh8HF54v+IMmiuu33IZg0UP2u2j2vc9m4B6rFn+mV9YPmQnW
KdPVQhLIdE2CkTyl1V2i1svVI5DNInIqY6AirY4BgNs1WKLckj9TYkD2nDV0YSPSK2trfx5/E8JG
kHLchY02QvVBB+WjTWIMR5ST7QsqNjAIbIhBAfP4L8OZpxXrbcdykQ4eaFvKmFYG9MHA/eqFm43J
m9yaql6wbt1JG1YI1AnjoQl+xbuv4EBnP7WEnTwCQGQetHob1z8QaU9TOf0ssTx5y/RlVBA3TcN/
dGRQY+SCGOwtZKvDwx4WY45SH4QNonbgLdem8f29tGmXy/w7aHhEW1Qf4diLR3g0TFFdmqHu/h0L
H0OCUsG5rMY7a7cktFdWQ5huZtadCM3rIFwLh2fLm+xThm1ns4B1iHJidLj5FEFrXEp+t6C6pDOc
cuOfq1J4IVPg7rwsP8sF4hwOe1tO4lpxiHuQXvfp4gAjE/rQzugUiFfV1ylI9XVg1M0maptBjYoG
4dKxwQuEXfSxFteawfcOcR/7QmWcerMy0coFx4nr5jcJRFTO7BbxBSvLXKJJIMzTjn1z1BLhojfx
XtMsNCVSEtQShK4YL7U3UYcZcGJaSqzOhSo9xvAWrAoqEHUk+Rh5cptLnp1YN8XrUlj9k72y15Ex
sxNWSZsVvOSj58JkVk1X7lKTMbKBVORfzaBpLTiqFhZ3F0QNNbK7xX9Qo11cmhmZ4VQpK1Qp6/y1
EXd6v3HkUPwbN8mfFOrZRnNp7XKBd7yx0MrWqHvRd7jflj+E1gw/OsvB2Uh36cmPrdIddmyKsak6
BUHLl05/WIjsnz87KHfQmiKOeGOqBBmGlTEUdufmSI+6T4Dnm1PPiv7/Q10K2CikE5yXbDY2C1YA
TOgo49nwPdiVY0UIjf/zeHUY/CD9lwHxOyYcOD/Xn8W4nIXfkEPCfDQ0Amu5qXqOXNqBeNbQGUYg
TjOXsBp59HwC+ahW1zZy4/FHTvkQYZ/MtlASATIrxEZJWt+xU6AAtKn2+DiHJ3cG5sHOI8aHvTED
Dl5SHVbnZpTGV5vYgGga5A9epU8YYLSQ54TiLkxL1Ct2nBFbGlSXaok79oB2TjEwWaf//1AlcRXV
y/gFEJN1FQ3uhsX4eFL3sQOzjGPLL8Q9CouOniNcgkHeuEL+X+6S2oPJ2qC9mMTOGdn5dHqANVsY
855NioEqnjbbx++xZS+KZAW5zehyEzcQSOzqd5LNq1OW7h9Vcaa73ZM3ePTEdQwDOrdaUHTFGMKL
AvzSePmFxooazFvxlfMZ2PU8sUvRn83QhHaP/NU2xptKfKiKGvO0Z8IAwWg3z/2IuT4vL66rvejv
nmnOb0bQcNs7y9mNbTwHA57LAa7kUjktMQCNeLG+gKwsSLzNtyUel3e7svbcSvOzWIcvs5PFJWhT
wM8S+0SdBju1gs9NMeds2rX5Ukh6V8+zb9b9B5Y2MIAt4GyLIOvCoOQKu2X1sIkxCyPFYw/+0gvL
dV9BhmMgbX51DJB2VTlA91QFB+y9Hajy+s6CkNu8YLWLI22TGVN6SnFVPBUm8bV2sr6BHSGJpPKs
i1d3RpiDe99QgCXo/EExUiX4F+AE6KUtU1LoTKioY+vFnVijTrzpu1kTCsliVJ///3cj+1PMf8YP
1GfvNBJhBZICSccEbZN8jzC+8x4h8ETrSKVcUhiJxfiBWhgt6ZDep2y7oZTEW6LLePeXmNTtAGyy
PyRgDSvXfQ6G8pKXXXoipO8/W3oimhHo56VILkTO9OSLZ29j16aRqSBr9H7oe0xJY+xef4lGhuze
P9t80ggJg2vKO7VXA7Fao9hlaqFFSegniTodLyPaAVo3hYAgh2hhzup69/Rm2HoeB3OZNtN5InT6
z+JmRzCiFAWqsfcslr1XPNMY3lGZeLQcUZWgXlAS6n6lDSdyoP87UN+hRjF4Yw7PwZ9frHqKkmIY
AIMjh5gtFMA1IYRtobvXJAYDM7bBwZQ8JeZgFjvkWBd02PrswIspiRPi2vIXEF4Cl8MwRsV4x5TC
oIj8sT56qdq4JSZ5uO0LdtP0c6m98tDlDTaWxHqfKKOjRqoXw5jdTSrvzyRKKagR5BA54qO0hHgB
9ZmXkC6aLP2u7Zy/acsedrH8rygbm7LNY1DlR7mEP1TV8/viDcWJRBTCJcq6PXYlIKtB9kd1LdQ6
P7mT2fE9guZL0VNnxVkWPfeY08hN3MTljqWmcex46zYYW/56aHx4pqnF+DDdnWuCSJm0bR7l5DxM
fwMaa5ZRJyRL2DkaBjODzx93XJZxFzAIQyJWsbex8SOueUCsh2dzAKjmhIHs5GJtnupT5UMUWr14
14igpGXANWHBuR31viD6aGirRwazMEG6q8qIWEH1rw4wfHYZeTfVSICB6cg69FUqCZjSjBpsACGj
wtS51hWu5za/JUuBmd7M+F4DvjrRFHu3We8KxxhiY9dE7Ka/ua5OZcUSPA3A2ngjv36Z1F6X6S9K
/aPlUvCnvdnh+pf/yXnNr+abxzEP74tLtkoZnwzs1zeuhRzyzklR+2TKsCH4TIsgic2XFYj9munh
YJWHOMv8i9OBaUF5L+eEJHte5L7ZJnnXnXunBy2LPnE1tXHhhKYbqfLhc3EsEzCyt69I1dwkaXKH
H5QXp0L25VnlN1RM/8z4ew5Z9MIl5YzuzDlhqTb/6p7QsyFbu0cFXH6dOv1gphAm88lhKIDPAu0A
FX7BXh34gJMzgbSNQwEHBMVbEA0YeqaiCEc001sjV4h03WlXjURTWEn63Kx4b8C43KrBIZWAvZ+o
OXA6y2m4MCa+FYvwMAvxfBsTQRCXMSR29vbFNNmXMX0jDyicEpaOSrOf8VJd7JpCPvtxTd/nz++Q
FClTW7t/xjHg4YtmEeUH/oM/FJ/ZCnRR+H7YwMb8wDvsX3oQZRAxbqb4yFPbP2ZGR8WPeK7EPgyT
EDdMLXEy2SB8dSrvcA97X9TEtC3qPoce+qtv1V1YTEYTokCcPrSlv4GK14zU5i7E47UzeJ82neI3
RDvX6aJlt6T3ZUtsBz5YosiwTSXKvMXS1CdblYCEJ7vD3de/jEq9e2bJ22YP075xkk3gJvVO4X6g
yJzek3j6A4xs2tH84vICw7HnL2NbjUE0LY8WKlSqQrjsk7Fe2dsxopO/cz+MpPvM7a7ytLmNWzgN
/uS91yoH5TXLp/sSreF62MUNyYmOXaPKJTctW33skPUHBNykhU6iYGnQUyDcUh4sPSd5zEvsHI6C
FEZWxNw47MTcmb7V6VA4BugTC+hmNOtZOLdOd1wGimtwLhE1Fgx0I4FixxSLQSo6q///wIvqPqS1
/5+thxIu2tydOlLNN6Lv8kesZZtaKhe+kmeh83HeZV8PIbF7j2IEDQqP7IpgzD6hJhmOOGQ2Juv/
U62Gt9hT6hFszAm7EPlC2KHNSYRelT4UOL4cesKmcjnUevzwXtj0OBtXgc4nWIbQy5thHyhswtSw
nBxcQgCAZ6M+ZYb7m7Wlf+yhej2Kuv83+t3NbQVQzYotbqJyjjuFNKwXZoaqdywRxUFh4rQF1rtd
Wmzv0qFEKNr8qnuFt4gdc24BewoS2MqzYJacqpUKNikfVDl9TJDVMLekDNPS7Iy+EJ8wZUdf49Yx
jrnseg4m8bUGzhTKZX5oB8itrNE4S/xsepAstzKcU9MasBMFERYanAzRlCQvbjK2UafIBHXKed9p
nTNkE/Ep80EUwx0shHP1bSJ4Vf0YszlO1PhPk/eBrQPJeUEOZFdT2Jjxz2rxraBK/Vq4ZHFvkiMK
7rT2S/tKtxE5QQ7LNAAtSMexl1V2M+3efTCLiv0zZl/OcYMjDOBpuvQYichwp8XvD5JsQnMwgoOR
E6WTVzyrkjs9zGyQtlYKS7EkGCN9MXr9oTMVxZVh7I4ktqQH3oYszDRlhyr95daD7R37OeNmLfuQ
jRLQ7IWsLVO1EFsH0oLHe1SxVdYv2iUBxFSs2RvzibkwDqnBw/Sb3PUyq2MTEnKo7Ds8t8zmHTYI
bI652IOHZa2Bt4ACD4tQT/rUDoI4cCkhqckh40+2XYTTwLgg4VzpvEKBQeLSIlAEq7A1N5sOh3bI
h98Cgz/OZNLfJzf1iQ3c8+qbT2KE452smlXckHKcIygIRxDHGXPKNzQrV1eh8wdgb24yu/wUFJTb
yXJ6tq9RToIUOoCQMqLZmcCmgBh6uC6MpWRK0J9zczLJjirPsAcCQuFIJ0lj49lBKX6iPe/D2V31
drSza+qwmPG10YddGhd70SCDMe/rxaRWH5Y1tDtHsgwY7v91Q3n0A/6vwkn3+A/j3SDIYpoMUthX
Iss6y2QHG09wtMb6X8kmftvLnmLMn4Gt0oBkuTFvYwBsFx8913YFWcHHnwQcLvSBHVHj+DgX1vz4
atkjHcuaCVKlrWsvWGMFXsvu1bzPa4PJiooawwZTl1QaX1C/JHuzgXM0Tf/IOL+RrfsyGahIRfxl
el7OdHSydnOb2q8NWWhURnO03nv8MsuMCInQX8NMrf0ws/8VcKuFfeGja24ZVTn6NIz+eUb/jNrE
vGdEJUVtv0h4ywfQMoybsnG3FsmAXBtse7msfzwb7OfIhEr1HIMkcW165i53SviOElfuuKX3EsxO
1TnQC2Ecwg+7CX2eEMwzpxzg9gnx6bUFcXJGV4ZGNTc71yVzhi3U9wAniE+h+mtQJZtxOu6nzPJw
mZNV2FMWS94mCH3zLUvRvgUwgQm1cLbJkHRvpLewXel0yj1jocGXKkx1Q49nVfWLCti/dAt+0zYP
dsMqk5skMn61gJT3PYZhXu0tocAN/E0UWZYPxUiopyy+Q8ar6gtg9bxZFJFaiJgVGKPqrZNz/7CC
pp0wEwCDCRFEDsfVaPBvmurZ83+aXhDomLERLb66BWqD8GYKR34WEUrq07Vz7QxSH9Us33kkMJzX
abxvW7QHI3KqgxEs6ATvMFudid9V1MmWbBZ/J6hvo7oFuFqBWb7bHSMTEXi0aP9PBfESHtLeA82m
FKN1VXjY0OeGZX3+SB99s7a1673gObCjfkyzqGwRbpFzWe6U82f1NF8RAvONdl5JmsLhvbgXwUmC
QYMNP65O0SoE3tokMwpnB8T1AFJ71mSg5tabkj1aQZPCp0Ot3t8pAojF9+NUvluJJOXCTA4BKh8Q
yc4vUEXUvmK6u2F2K9QbgtlJyDOV+F5ZhEdrsLLVafL9lBYPi6jcB3yM5C8FFqEFWffGhBqq9dQQ
BOLn9kH66kUHuQtKwewjSiPI38WqgP50Z9u0n1y3r66jMd/Wtf6qGxjxsFtRY+rTPCQpEznwnG4s
0T4yQN0PZwu6Wopz6YTZR+zjGpMCakxIuekAPn5lhVe7Kg+tgYp6UcklrZpo8jDvMCeqT8z/njBn
nyDsIje+Q+oLDnTuaLScq0I9TO116hlOXhArHUd79A8inY0ztkBYq67d7xAwuWdGJN65EPMfB6bM
LnBzCM6re3Jr9wemYLmTlf+2ol15beDtJcQNUpOPZy+QJn4u5yPWHaRRx31cSQ7qRyu4ju5/1Ujz
s7gh9EFmlBKUg57sq7+ZTe9FZdJhrtfN+7azXi3GqNFEEOBcsfL0O/tJGz58LuK5tkFmlNvZrvr7
K/bkDNoCoG5t3WlWuHIXBDteVt/clAwbyWA/tXcO+pZtozB0WPWJso8CZwUpaAP8zkb83nFZiMdu
KEMpmDW1hWtf2j+uhVAgK6Q8Y7/6O+emIPoD8ApKarIuDOOns/iXdDUzglzEazh4ZcZLw16LJawh
GmcPWxS51/Ju+YSOdIxIiNoCJo/g+qnBPkQ7lEYusREbAsGJF59c7m8vrvmEVlJg4KH0dPJbMyVS
J6uyV5uslE3hJG9LR2xV6yf/yuHYq7/CvCdxqOq7ukepjDPd3ULV48T+H7z3n5blYpXyUzNMx3dt
EM9FG06n7BTgO1K46GUdbBvJNmOuWUUM/X6AiLItkX1chg7ogN+CwW45LsdWarTZbEa8FLIgM4/U
Uj/C4R+My4kiODUe43H+0YsuuF1kaA4wTTNX7i0Er6Aog3RXe5B110eppb+ni3ooE+pDdNZ1kzCv
gP94Ku4SCTBdQLb4PlrwIArqfVYSCDuS7S7s4awWlxKsa09FFQxkUonvQJHJa+PeoTYqDft1XmZ6
E4ZgGxDaFEr61Tah3g9VHPB4++fRqZ5REX60JohQ2zPvsHw97L4X3TGvNoNXxP7ovLsebu7Qh7eh
bfSZRS/xfUiijAbzdE0IfNte3LaMwykd5qjobhObz7sY8IZ68mpq3IZiHH5NXYTQJ31gmduexIwI
2cH8G0/vQoDrBFhUt+OXkSLVJYXtNGt8QgCryaZr5a+l4sPU1B8eMwuX93KzoivGH2hWzhYcl8G+
3PsvJx5rXLm8LHbzajmx8GpC/EanObcLllSsedki7qtWhhQ6l4ZnPsL69i6XJdLFfKpaxnh8uKhb
7EM3aTwPM1qb/o7hsO9BKwBMCt2EK8IFQAF8qgl/Zu9eNlc/OBNujavePNX9IwmwJdUIHd8MAx/B
ZhPvHQ1bRmTi0PVYyR3WCc1TLqd/YvRGGP9EDyZfSGOv7XLPpWkrRh0lkPOKrxWRovuecgrYRIJF
vtV/yIkJR8HSxfMzVAEK0deMTRGvjdpWgjybBEkILxaAgI5yJFy1fHH7ut5SdMtdWaMZmleaxdE6
GeXPYHcDb5vxQ3fLoHyACV6ihkd4wJDrvkGx/Wkrg+ecze2OXI+b9I2X+zeypqs8r4Cyht8RDnRE
o874YkGTS74UbbU4F4ry0e0za5+7+VmzWANLRNFVzXxPcfUkzZW54oyJKF9ZvMUaDX/u8x64z6wk
dfjprRPS9rYGVwT3s5n+MmBn5rCA7y2XfZJ2MBpSdGJ+A9VnyM4xwObBzQUZP2xdkLuRuDZNaHyn
XWItBSx0+he2Ub+21x9JuycSSjcXBtooUSSrE3aHD8Fa8ZK7D8QGvhPABcGYIYaeP0p39WEYO9CL
0z6KIVE+WewMWs023HYe4bCgnh/2Q28cq54L2VapDol5YgKXp780fkxE0NBsfHuQ7NvUt1mVL+Ng
OW/sU5pNfLQNw33FN3nL2UxERdB23DbZY2pDn1nUeUPhzxeqBaQIBpz1kMmrTxYLoT0w6N2OCLfA
/WfLjtpMw4lhekdYL6qmjUTMDbrZJx/Wyl7qWl5xgWsuBJ5RWsyfxmYiNQaGvWnFC4bRqITKA/2G
trTxHTIOVsx297hYipXl0HlIgO1xVmeHKKC9mtIHNIDVARFzVHp6uGQS41PyUsVAFDwWs1FqNExm
eIAX0sCZMwDbNifYyYv+R/s3g/ZiBptX83H1KLlam8ajKGvOMHt+tw1xhxtay6E1eOV93shsTOxr
XWaf1eiTzGTCGOI5IdonrQCZl8TUQ8OxB6gQmRyR3pgDfR3p3q0T+FcT0PTg8p+L6pYIFhfsNQXA
5I8hS7H4QZgNYXAJx7AoGfYpDwGJHoGjSCb8G5RDLcbObM/29I0p66dtGwGYN4ISS8RwCaIJ0cts
M4i+BRrBeJaBM6bE1NlJW7z3MZnQk+Gg46zG38n1slM3QGhdsaocqIX87Fybhrvvq5nko1ggXwiO
aTkg7jGHUOYOj2r3CrgS2rs7IgZGWZ/ngdi5pUttI/0j815nC1ouOcXLk2Yld6my5NNfJxLy5ia7
Yamkv6rhYlRsAQMDRns/FBvTSwh7SaJgzP0jOkyYc2CtCofpA+RauxDmBp4pH5GBGqpNzCM2Mv7c
5Ln7jCZeYIhdULQAJF/yZ4Y8KNvyYY0Sz3ijDgVAy3DU0MSHC9P49Fw00r4fn5XOHtK4VRdRe6/C
Q8XgMaLl7ejPxG5hziuJmr3HgaA+eSjW9Z9d7lxp3Z1HlQc28UN0+ttYCvsrTXyYc61kFVxZ1s4b
jXprjIgFMAVine0fZouxlid7AD4V0T8eMPJ2kdGc4yOPmUKEHTvjjVb52+IbI6oa+RiwInuczOS0
2MjfjcZ5qXvzPQ0GsTfmsj2ZI0evvPu07jG9jtKffvHV8kn8aWOIeanscHB3KUrbxnkzi2ueAB/O
Crp+ikviuXCJEaYQZnMrtlLDFZpLL935WQZyeRj7LUZ/kgykdXSHSu5sMt2ZQKT70rUu1YrCwSha
g0m7OYeGbg3AnYwKnYzc1kxRVFEtnUTMN6YTIlZ5M5+RM+DdIchJj6MfKpcpg+eOm2xAmkQKqI4m
JgKtN3dRriHFTvQEVoDBUPQ/duM8mjnwrLyh40jXLuGaIqp+9opI+eodBcf9w1uGg2uKZN8agN3z
FEg1KtTnEmPYeVAWRGE0mnYaPA13Kx/FjdzQ+5nH0rF+nGaqI8b5amtOnnhzMuuhZuVnIDbfBFxB
blaiKVX7ocndhywXr/PI8C3L51tfWu3jyHBgzeUe0jo5BewKNl0gm5CP0MH8gKBY6MQ9FAU6PPJP
IVu0/7iGsKMWkrVsmrXbDE7IdnYDjyUI8nW/qXZNxfJAO8vB9vlABfaIjrSBCBO3DKXFzwcxQZLo
8591sc7nzv2z+B6DppzXHuwWacG58AkUY15336dhWPiwbO8/BwAf5UaDygyX+SiVHfZoYJlYUmqQ
OtO4cJ4XNjui6g/WSs5IM1qk5BHiYSfdlz3XeISs9TszQUTF96cnkIzSxZTAnk2Nk2cAcqwdNKs+
zvad4zNe7nzOLkM2j3HH/A+eUDg20nkYv8rA6U/Mm/FAJ3BsLHaQeyxlwMwd+uGsi+ujxjwFeI15
aiJpwvkFewYc5A7WPqQ2IGl18BFg/cyIEgLc1Z6XUk4suWY2Rcs1YLHC9N/IH4IhIWkXKhOAvM8p
8+OLQzCSmS/RfZDTGTad6TMqMYj/LD/vqsMqTJAePma4IBS8z8XXjLbzHEcCdu9do1Ji3wJ2qYkX
RKWW26E2p03SmtNJSxcXbkB2NXiDcBCrCw+q77dIoGmZ3CE0mtZljlI/BhaGWjAaaMVcM2zc5URl
zTMxlhQX2jh3Ns05FGi44u68sxkmICdhD65JOJhm9j7ELjq3NRGHuP3KdeE8SWN5LpBA79CgT7h2
oCq7d27tlzkw9O295ugkREAnjQWi1PnbWuu/wLG2qw4AQf2gDAB+Rxb53h9ywqn75hhXy8viEBji
SVKQSrYfrX0uSrRpmgnarCbE4QwBDquNQKcOxjtFH8CcZnKIE2ondM6+bZW3sWk95tW1f6qK3/8r
Px0tINXr4R9PgNzabUFgkkoB63VoEoNx/JYebO4aztyEennbpRlbAqfGQMdT59DjYtOnW1bxwwpY
oArQKVJ36Ac7N/fIX9+cevBIEqJD8kz9zwhmVlCGlW2TwnzTHe/SZPEG1bnaJQlb4fzELE6jSobB
4jfdsRSrDL3C+FO4jgOnnuoTOy5WBtvNto0Ac7aI1sCJZfyL/QpUpLBHNNcSTRnpMAi1p2ljIWRy
couBJ9gz8igO+WQeugLkne2M/+DeeKHO5PuKxMWdUhLpDPsZYS4zVTZ2uwIlcgtl5U1Y7qFPhnZT
sxQK+4mpfYfVf4c3RZNBRG3vpKhBGTbR+r3i7zM56ZQHCc+YPzyZXoP/S39T1ukurRZmIxXZef7e
5+oVYR7ynFqlW599+rZUWE40cZ7ENljgWxL/HNf+X6ppBLVrQ4NX9vfIatwKnV/clJGRG5b9VIz4
dhWqzF2bkNGEgp8NrTrGov2r0M1cGX6MDDxp2iWSgZHAkI0UZf3IQ0ytRWqwYpLDZ0GmscXiFlFw
Bk4l7j66eo3cbHbhLFoxOhM0cqJNyDh2SMEwkW3AdPxm/2duVxK/CQDWDH9GBndpgsoN0uw3Wyzy
0+96onI0l0OTOOC5MHiQ+toUKABJz5z2UlM5+2V+9Ko35g/OJWnIiZyNYtzmZXPFip5GLE7fMKzb
e8+ABO+u7SvHi7MZaUB3lfz0BSvVlGbhABQWvVT8iLRnrTWAfEHFRUAHwEmfQJdAg9zgUdoSpAIx
JTuOw86lZqLxQ55rg1HLuuLY+LUOi8qAKceinRHwvM+dNEa8Y58tbIUE3BJ8NtfOeTSqkIVofOgB
hYxLEFL0kf/j1jD8FpYfsR2/V2yRDzPhEtmEtDszJdRSI8+jMW/unNWXESO+wga9x/fO2INNPQMk
qAB5UYfeHQ3qxxRcAVZLlC+npMNxkGTlf0SBYtKFj7iQVv6wusVX5iCmD9JmPgkWSIvZ6EthxX/H
gbRN89aQsvhgSokYU/gHJ4ZuStAr64jVuE1Wuh513XyyMloY7/7qFDUy8FckIPjGNd3Jlii//ZLB
M7SQgkHROJvjk9UCwAlwFmzdJOu2UsXVjrT0U5xNPUJnFINrXhL5zQy4Tphst+2xj1eG7lYGvz8D
GEkZT4qyo0EDja460yQwEm/o0N+9ebXOKF1LUwCoG1lrs2OCK1uh/m/hKJ662p6uLZRrHu0RjCPf
L2FC3W3s5uMSa/e8gAvZ2NV77lvemYJil5LRcCiHRfyPo/NYbt3KougXoQo5TIlAEMyi9BQmKEXk
nPH1XvCgu9zVfrZEAveesPfagJW6xU0GRJhpHM2nEjAKG7uKK368Q40QgrJTyECxkDroVUh804D4
r13ThmeP2U4IylFGv3tYK84JWdAsbx5h4sSMRI9MQm8LLhZ/XuLBXuW187vaZGQRW7PfLUzQtvbM
HVkdbYjAAlmegqC6Gv4owdcjdlSoio32lUlp5rXEplGtYOIjCpPQObFthSP7JjbYFqgJiDgfel8b
R4Sd31CFNRozrbaXfjX3il5JDp1riZYH2qqY4jGEtK9du8QIPjGzZ4cRU3VP9tpZkepmP5JyxRG7
RG5dDDoaYXW+YsLEPxuH0XcDgLHl3OvN/HkuCuUpUVs/lZPodSkjGWQpnqn//2fYSubesmoi77b/
V6PVpKLKoMFy7CCzFqpzXI/aDsfKeEwUPYhRxgVDbJ4FIUbxUNEXFFUYBRVB2SOm4vNaCp9CrPzB
v0i8XjsoUrh6dVi9zQjHduSJfyYCCYUMBrl8R31ZrosEDJQBSiC3tC3yOvSeVO9JGBZfDDadNjGK
JNxwkCKUw9dvW4paHfNII+uBYB2mysto1xRQGN8kIuSNxHILFQHakFRbjI3ujGMk3ssRc71I/pky
S8JxbvLnrGIF0pNwag8GZ/U80K5lwhmTl0GHdFzHvP9nGizzWbXprECqCeFRYYUwRy2CZmiXiFZf
Wjno6LGXubRoPhPbrDe/mVZGF1lsEQp89E3bkQEihCgL9ZesAfX8vsQRwWvPEXOJldmIQWIkJ9R+
oVFU9XvUFqfRMM9dm/iqlHh19T5XhS+OK3Kd4kg9so+Q5Dbm8xSGSB4S/HYWuFecVB31oMG3mWTg
ZIDTT/tinuyigG6FOGLqrB3GqJcaEcA6m44eowmRg56zV5SsZ4kVXzdADZibw9zi2FKw8swEQZNm
U82vUrfshq4nCzX6F/ZHbUQyFR2E1UCpnQRSfpH6yelZuBoNtsiCjcXcK8duxFGAVIAB1KnEw1ZB
mi34jeSUqM7m1WIC1gDgQGgeNIi459lhuqSk6J3qy5R8mcBnG1nwG6DhIetPAaSVtLwLRLXXBCmS
V+XP2oKdj4yimO5cXBkUtu8xOWy7Ja5daIuFLrMgZi8x0EIhnhPhqAzwLsq2O9WWdaT1wJbxKTT6
E9+9o/WGO6qvICYDkciQfBrwTy03FvZA7PqXLQVvC+cW26vwL0plcJkvmkaeOWlbOiGcwlcNdc/H
elAmr/LyFoH3MaKJ+ShthEC/0LDrp6dSmtPcsCasajfs/wqsmqicwSAQbjKhqgLamtWogyvEml+G
+cgbYA0Yc0KnG+F3WcKLIaHeys6ADvIUK376YbLbUEkziXq0Datp095HaKrQHlvNsBOq2lsZh+Qm
7cUQ8B3b/VjTcs/HFJIoSBqbDcQr4ECyWeAmiO2+V1ASlDe2OTi2L8hrvQxvPBXQLL7jc7PVTQ5G
pWdZjxr7RF0cJUZp8CXYJzF6JxmR7WhJDmOjnDB9DRqib7ViCsJCtneT6lqoBQGwH8PkoUK0BQ2R
+yzZIh/jqnukEh9SQwtmZmFGSKmMMZUB2BmB5X4FyEC8nA1P2IY3HzJqsbiGx/KRq3w9yAJJMdmp
4d7I2g8UHC6uMi+ew5daHvcjKK+eXL6QhlMFes/NIH2qrJ5r5qHZ+ptU+lGW8l2kndnoC4uGSKJw
5BFzaRvz3vOzLNNjYAMESpr6bRvZ2ZkZEewlu0oZnmJYaKkC9YMZcqarXh0HdXLEZebrBICv8xuq
cz+i+geeQa2jgOWe9qP+FTWPTPrsiczpiyeRIW9mPcv9b6clPwrPbJl+axiZxDoA9qbRoun9Zy0e
hSlHT9T6Ax+V/qD5dUBh2Pl5RlFSAZiB2LWTMI6wYWS3cGh54MTwUjZgEU4Jz1KmGyzv0/2EsS0i
ARKPqWzdh254z0s6I4YErLN9olEPSvKvz79RfO9w+IoshJP6Khbnuh85+TBEbOkRySXbgAgjL7r2
0ZXPBZoVQeshdZHw/g98mI/q4yJqgYhENSxvZlXvpZywLv3cCAEviJ1lJywQ9iiT1f2s1uzWl9Yd
k8oOc8kmoNrMr2XkE+XtqDORWcPbtgaPspPAhhL1pqidu3DPJhnJa5DNWWCghC8s7juS3Ex+thiz
dIPFMhmRmH4iQ02S/jwhQShAXbPSHlfRloQT6r99SW66PCCeZdbXvMq5YOf7AplDia8S5m3qm8g+
U45FAaPxIGNb7/y0tUDyfm/rwH7ckh7+9TiQLJJlJeaixuDge/QFNMKINx0MnR7LTaePV0KfXvEi
NwDiFWbm89DsJwJmSTDEfAnWo/1N2EZYDGUj6zKYKHMqIITkl4skL2GvrmHqzVmPBe08tQQF0Tl3
7CyYPDAyxgyquwTXOQrC5+wCvCQwhmsLtlnI47PRHITs1OOmlZcrXB68CsNOooIcU7eFhqQR45Iz
TJQTuyLEurISbyjYCEe04wTiANHEVckB73WjytgC7EXmlr9UQLbONkCMxR3XOysevm/SBUXjSI0D
eWtT2EDdCiFKABxBsthM/VMZV/cE7B83tT0lKAnIRCQub5g5ScIuoMy1LRwxkdIyqqQpYbG65PHh
Pi/pHTfzXqS5QYKAUL+FeHYlZ4K1d+po6JXIG3DLjT2tvy+kK2F+3UVs6yEl7ar4XkAMnsbQVZGZ
pkizZeorDBPsG3q7TX6l+XlDT6ToslmusQHxSmB6XUv1Z7g8aTNLphpJaS59iyH/nvK1kVKP0Pid
2uEa6TH8NuxA8a2T6kw7cQfqs9MViKacW2V8h2FAU+KsUejlXWgjAnHEctPAML9YmNlXO7gou06V
4KYIYLF+Nm8CxvBzpXQHE7Vzn0kHE/nIJL2KuGQASY/RQzBSW2hrnPj62TIfRUL6AO/502YO15db
W3I3KMILJAm2Ulwi5g5J2MRVu266rCAuNDdV43O7bbU2mdUw+TNaHyR7E9C9Cqgz1aUPhGTHiH7f
AuzKMrXYsTCJ8iGgR7ZT+VxgO6Al5iu+KjetOovb6j4F0+CxyaAF1+4jxzhJpv7SBSxth6LDEwU0
Xq5QqYzUrTRoMnozkirYQr+KwhtiLaJmtaHck0eWl+zHAMey/2cC9hz1l6H5DrtvZXpNWuZ3L8Ys
PhCreXHE7oW2vSeddKgww8fLl7oQyhH7rfWnjYjJeU2rscVKNT23+tdEeINeMfsQn3J+R/IA+SSZ
px/ltXpI2q2cgqlj4qwVx065opnbaFRuEd7aOr2bxKNV4TExSU6uVIKB61MWGntK+6BM/FoT3xL9
J9FVu7dD8252Fx1BUmmAIzdmWJ+TbcpNkEq8NaxYSAbkx6XYHxpf6RlQZ2SPQ4irXuT+iKrSj8wc
UT0jMxib5rdanqVyOBjQV/Q896ShhKkUUweQIqv5rXrpaiyoSQoRtncjXrfMCG8yx31cGBeIYe+x
DJ0js7CvfA05c+iNarogujkXDJyxogtm7GXZcu9UORAY4Ghz0M6HkMlwraCtCi+dmiHU/hMg/LNb
Oubtm9z9qqB9IuabY0wSsPaWy6U3K9P9VuCnAgpryBmD8M3vi0O4umgp8nJMogvXePdEPo0jjcZB
0SLXMBmIIAHgVDeneL+QYS1ntD9vTUvdhPyAAVt/7VTmGjOCOXL/Ms4p9GDbdhJ6yJlm05VMDuGi
A6CeYkZsvapvYdJDEK9Sley6+dtqwTFEyoH+h7ydP1rxYzlUd7lJ6EGs3iunzVRi8YaQ5MvLqYV/
pviSMHlqUiVo17dJJ5LwZwoRKQrAduDegXurYKga651g8ftklbvZFNwoFH62rJdiZbcqvKBRfyYN
DYuB8iMICLs0cnALRMATAzXACS86xkYLO7DKNgILFn0Od+RyLgSjZ9AJ4j6RTk0snCFC5eZ8jA31
Y6Ubo2KCT8S5rounqpJxGpIizu5BTCjxqbsw/WVxezXT6Dgv2RtqKqpTiJ0qNb9qPKtPC5LFZaHe
Ae2HfERI//FWOLLZnCr0UIre3tc4YviZI+tmkhCShmnQfzfdI1wzxkIEg43oEBYFdQFiPVmwhSkm
kWUNGr3d48jUtFOrxYdqXsh0fOkVLBCrwLt/olHZL5XkCxAL02sb517uN9BVl1o7wTF1o4KCMDSj
ryQVrwaTAlZUB+Cj+1Z9662LRQocJLOdQbdfUWJYtcAdyApnNDUv76v9wN+pZb7VI+KzGr9nQdl0
lhNH23aadPVJ+F43oVTKzHhgMXeU6tDJiaogO2XVOrcmElPbCguhY99e/dPNyk4rZkCSF6LD4GFR
Cj8fFUicXwIu6FqVn/OyfIA6JbCBQkfFYcnjLkI10kfQZXIwqwdi/dB78rOkWeIb5KoS8GMIg2uB
uFKM53Qcn0OgQFu/KUJ/7WxCpRmXQzlREa0xTd5AoMNBleMrg3yKwMmZyutoKJ6mrrseYXWfv6Xb
j9rfwJmxVo6h9zXA3oi0J0hLEbFXtAZdrn5dh6dNEUIcq24oR23bLUYfi0L3OcxObdy1Fa/2glcN
nfNbWaSc5QRHM8FLdEQgtEvducZqG6Z6oCQUpOth7Yk0IAlUv40LpFpW+5bwWsPKwF7jcfysZCsK
1Z48j9eORZSKk68D1oTVoKyLAyN3NxQ1X4YenHIOL8J5FcbHNJdPSRbSZ4BCX0tPBZcbN51fGZM3
RHimmGIn4UeLjcQohp0so543+K6Bb/y0UIAh5DgTWO+uIXu1Ax017Vci+yTsP2byDrDyFDHf6wjz
nlgrqreue2rb+4Z/gTAsqDdDuaw0SKgWcijsM2VyrLvpDDkuwgnEor8RhatewVg3yT+nAwbIlG3A
VmK4ZVTYYkr2pYr+ZkCSlYM1FlHpkiENkggBXWqYPie0O1NNUMaVVNJ12NvLRopjl5fwu8nSoVhI
8eYdqDkbGAZ5shw5U/qvkrR9pCDGj19C0sYFCcLInU7dbvep/jpKe9Irz0YPlBXXvnnKKFWs+o6F
dRo+uUfTzVuA4xFvZ4QOteGU4/PsUetEw29bk0BOrcFvi8HzRxRmjF0gQOnVJQbRw+xGmVe23wV6
53GISbau3a6+I789mMq2Q0XVNoFE2AEt3uVQExBmTWlAx+haDGSH6pr0NbA2FPCLo80ForzSjtr2
Jok+60qo9AG2lmPDTdYlBAJ3e6B0NluYNwp+9MqSgtbMg1B60MMTySC7VZwuSAyARpgBlVeihdAp
sGTXhdOp7zrDYZGgQxwLc0QqkmXd2OyyEpYqpFlHYtKOo0EaSUmduj5FUqBAnBLZ5CQMVhgTen18
Y/Gm7trO7cAay8TBG/xmqNdYNJdeG5KlHCMdv2ZL/0SbIDc6YK/DIuu7RFzsts6e5egGJCJr2bZc
KjARof6BdwOZIKSLvH4dZhQgT0MVHXU2UKx67LI5dibWQ1z1eeY1CV6I11DpadYNW9U60o8pZFRA
voRfIX8t+uITROzHrB51OjoyvH0Z54/RqP4UQfZm9FlXxueWIzuWpW+xhzUqKGLMWaqgwjlVM0uD
vdPrNwuqGs9bbMUYa3hRlpK7+2KIf7UQ+UIBKPSABqYsJK+zKJM4c039KeoeWYETu2a4bHjsINPi
VxeAoXxn8UdlHaa2ugJTcUIG/u3KgGpiyjNcR4lD363Nz0gSiU0BqQzUM9/iQ52KXHJhsKV2W7eZ
NsMpkEuHrD31vW8kJ4lycgQrWJHhVOFBM9lnQlmJifdlScBqytNI9CH+F8T8uCeAE4yr9Zkny/Mq
996A567OwuGcleNJFajBdK09VUA87UkdgSgN4kNpf7RxTD3IAEEow41SprlxLVEavbGGvGFNWncB
tUDoGOSNbBuzaEECVILABOsl09QB/CzrYmh6DGfCLDpo9eSPPV+wvigqjUwMVrHDLzEoqejUmyWr
MOLsBM+K6f6FwGB0irGS7edIfWR1kxwaLNEJAgx3SQmPSjJT9btYfsxtN13RXZYueq6IGSRsq1SN
OFHRcCLkmdBx7KyyEt2uKH7gKoyc5cVn0lRMhhRGLAobtJTtbYhc4Ro16cVUUhJGZ3UvDUzoitFk
Hqmg0ZmcGgaoPyBYPaysm9RCMR3LWl7Jds3OjO3+dZueoCAcLBOSIGMRwxJ/6wVxVDdW8z1UyHgS
XNdqtMRnCFj/SlK1vN5shqOQMjSG7XpQ9c4zVto+I0/Ml5Qp5X5QU1BAVefoOj2D1ZNNgwtrTvTZ
ByeDZ30cSz/hydE6C3OD9cq+4WksgfqIkvjCOP8fgRNIoUiDgKw1VIhE++JZ0mnH+bqr1cTMMKN9
K43+q24mpm9hDSffeKFLGFwg1V7NCNRNklGy6y6c9wYyGlUc93KfDNfNzVDnRBMNkNXhIuhPHORP
2Uy2aVIBDx5EzsRiUv8kROkXoPGKHsLG5+wPgUX0xrpcWORLKYns+Nt/0X8PAfrF2C5DZSBxGYOW
lEvKnRH3Vxi391436u8chDOErYM2SMVhJOmVRJyYfZIWuwt3ePVTAdT1J4vGtljSmwnMa5IUedeF
760GsIhUb36qdmLKXW3rGj2MfB1k/K5zliT+lQyBxdSKnVaO19qFSGFNwq8U4noo+U1B5SIHkIvA
YvxaQUhUr6kGNXkVSrrXFIJPO6QMaWVitpIodT5jheJlIskP1iiAVxJOVr26EX4a2StYi+8q6yxf
GoVfpN70p2xrdkYYvtVTyp0Edwbguv4magsXJEYujoa7rkUcOkrCOAYx2SSLk12vbDeISv6NY2sr
fEaulXlxa1EWHFY87H+WxMtMovQIU+UREkBJrg8TLdv2XDSjpZJBCKCukKxm3xIuNQmwuLQoD8xY
PyaRAKqasYSkJf/QhBuBiqd3SFgur03ybchv0kzJb5dcQkJ7lhZ93itrLu8WZFQjek6w1EAx2+yg
Voygw60ingFzKZr+rFpTcVkk45zXXSCTV+pk+HGrWmJuCIV8NyaockAhItTts8FLa2nFj8+9Oce6
xMghG3d6ifEPJcLUx5/gwDmw5qk6yf3bCEE8VKavXGl8M+Hma+SIm104oj0lSLA9rAwVrc7whlU5
Cw0RuMBEFC0PlmFFIwxhTUcCq1wVstGylsC+zsF6F1TJS5+agSQPboboNRpzrzUU+BVfra5AmpQQ
NaWuhGwLdoAhC/xrfzWAs61cB2aJrZTWLb2U8GXsuAJRyAXtYztyqdc98p92afRgdINLevFq7rUt
J93CEa1VLxhHPATkoHAJmGEtLojlk5Y8VYn1RX9cgCnRxQo/1tesfpP+wBT1o9ymFzxYVjrhq9ln
6LTXGvvCp2FeJTLIWisg4YGlRLGLyuFVj7M9JCl8PY1jjK/RuvhyBzI5/Gaa9pyFld8kxrGVCA5x
l7axMRJ5SRfy0bLZggmaZfivdOWYxOLe6jJvJCRAt2563+9l+aVZ/zL5c0bvOYGlqmkiQ+bHIQNr
qSFNMgov0ntRUz1cBMt0FemfimlmBve+fUwlc5ba/NeJFGXDud1rmCCVvTh8ZsxdoDEyBmffmhHL
kI02bJDbypBBieksQA6mLYHt0EYw/4vKH2gI5OjcTjNSLvqLhMYvadEdZ10gqc9ZDAgHOdXEx43t
DoefRdg3g/OM7SAi8aGcd9A2A4VQUfPDKPZletA1N7fsJLwr7b/ZPOk8VPGG3f4pzfVQQxIjy4Zm
JT3lTKsEGrekcCOqhhJ6o5nMt1w6rcMVJAvpsqVdT429kEweD6TBabdJeTEtJzGf/5/6Gj6sDGYx
rJhbis1NT2EOum2FTyM+FS1TUHQgJl3mc1asThJtSaAPs7rIRYMoYg3UHupNVp5LcPeLBP+FJ2pW
HoNfMmLM4gY4FMI7BeF0KR8axB20Znk4YUNjB8drIKZnGm1aHsDwvJcMUdCQkTcUE48ZGnYdC4fV
Qn2DDGyLgFxa5OfCAZjHdalWH3sMm6fCyVRaE0r84jtVX4kWoRcEc9bDP/H0yUIi4fIyDVpnj9lH
ik4pV15xy+8VWowOkfKuFURWPwqUdSCjzBfHfl+xvVgXfJ0aY1bKgILmRjrNQ7WjyHZJ7RwWJhqm
9LRmpmdNw29NE18iZspxBgQDzN6ReRIUTntm15whkJyPXfEOY2GdUCSZAZILTHWbQg8ZvM1sCpOI
XVUI6qB/WgPDb08l8TOuP4HVbKOj4UkarhVqz6kHTkK8y4TCK60dk8VdkZ9RPZka/oKYdyRyVLJ+
w1uckPaQ8iC3u7Cb2BXtyVyB4suQ51KZ90QnIwIXFpECOz4tcqWpoY35LAlMXdbHhf3AU9W8GvWT
jMwSCKUtKKQ1106rYH9CYGaGiKgPQtqdAN+z+f2XsqkDVOWyqoYY/JNygM4dBOmENwqxq/gpUOHl
Q89F+SGgd+pzLk7km/OIM59lhoWSvZIuuvTZ5B8Fr4gY7pEZ2TKR0Ekn2Q2QDxJYhImf/Tzk742k
eRb1y1yBFGEolMqouhqgMzkVl/ktRnhdmEmIWeyyviXgvIVGzOukYYSBFtGmW4iF9MiIle6Kii6k
PTZxt8Vh0g5Y5z41Lj390ipGJ7V4wP3zuGeYO4MwSvDL1SL61pdRHn+kprkBC467LEiM+bnNpX0K
24nuYtf24duYlraWzRe9jn9GOX410i1thvkOH+JkUVLFCnqixRj+ZnDESUFiEViS8Egkc2KHRsMt
pkg7fe4csoPuIQZbcb2NneIOpfoB2fzeb1RMKrr4YkRkvEoui/Mnc8BBF1p22cmIVHDbpTud+fzY
zKfFIp9xJG96WxWNrYAfiWvQrKlN8RHk/cuAuBHQy2uGMEeSP0ep+hrhIud9fikLOkTu1CIaNsY8
+6UkiJUPWXrV6+imf0r9vcV8FnY/uXAkvfRL7cSgkxMsx+b7JMyevG5HZfaezoT98MlwgL93A8Mm
alqDp3mz+bIOGYHKh0WL+C27lbi42d8y9G9paMbYxCZEuGySOEOEYMdimF7XFo+wfogsdT8A+7TE
+tC0bGTUbVHyLko5CuPldcqz56GrnoTJ8EXeulL57KBRaPJAx2Ie1/lTIusX7d9PVU2HBO52CZ5A
N1cqlh1ZtD/TqdPh9Nq5K4/2EBYIb+udZJjslpPDGoOyrp9a7Hlyi4J/iK+FFfMn+kMdg4pqjsLm
ncN7K6fzM5q8wKoHuzk9Tyq9I02OOAo3XVrxyxEtLLp8BIJBbNi1YGHITgvDxbGqtedwYUe0fFEY
SvTHTg9yyGSoDl+OFbi6UpqzYTXbSyuMRCUlFKz9jmcI7ly8kRkJ3k35j8p5rqOHl7jtRdwtkfqL
iqDESo8CT1qvsUVQqBs1ZyUNxO49t8y7mOwt4otVQjXdRDqurQ5PV/JTYPzVKUZLEHPMrtX3jffN
W+IXcocclMTHQTf2QvHXl5K/vRRj8hrXDw3HTgnUKioUjvsrQlX4FtriAjbSoCiei+LaNh4LEGRs
huQbGeRnB/O43uB1ghM5cHeSpNeLWG0c2LxYiQwuEsXjaASJyjoLNyu5BQoAmnv6j8Mbx7oAZB0r
jMbsEgUkt5htiHsq1xK1MFkFDxbD+olHoNV2wj/5x2o84AYuQRDiYMvUednDQgS6S04ITthIywfk
EO1fqsgvuawB2mLoL8MdsTDCm2BJBom9cn1LyY3Vue2MFlBeW7Ck7Ix7X6j2d84mMDbFgyzxzWC6
dfGti83BjEneJOsurzBTDRNDUO76IT8UGXJKSK+aFDkSoxLCcw1uFAYFU+0T75f3CYm5e9Pn85DO
tApoQueXDPW8g5o0b+0w3BU35a/8XNDjXyvUmABGhCA5LIfueX7BcLpmjkkpXDvNO1MBCznzaL9H
b9Uzr9umOL5Zh+YGeneHpWXBpPiEnBhPtpo/b/ndEzc53+M1hzMwFkiIxoXUt5zZCZ4ltonUkguL
s1n6SsKK0bkx/gmjo3xMLG8bZ7WtAKHA8KyeJG4hGcszQWe29UvDYUFoR2LK5IPlCBCSn+KGpA7z
HI1fKbzCPme1Ky2u2pz1R4URxtzztfVZMBOpy8nh1lhEcZajDljPM3LgBWj7rvxb3qASoFPGd0EZ
umKHL11LeS8254rP3BftcLTDjVuaJuI3nl2KoB21As89P9q4EszDD8iPgud8WL2GFWEekFHX5/xM
qA4x3nlh7QjVA08N8gA8nFNEtLZrST4tqTuNgRodBfNYxEduv3o5UBRHPXNjX6iPqITQwQzwjYIK
Wh1fIGR4rs23yuvPmCRkstCNH0y+xi95cChmKyhjk8/mhDEK+z1IeM16kVinR+fG+GpNJqfzUR/g
ETkNPJwDaldJuyzKC1vlKH8Wu4dSe1rz0nJ30YxGj/qjUn3NPA3aNasOUXbtGn6EGc06zJzhGnbc
HucXLeJNeBVTr9D8HlUAYAyqtpBfVH8M/FUlPwnzuYBWryMDlr7D3BP+6t6TRWB8bhft4idOIgTS
jNkw8FEMJjaKdVRsbFuybwmlIhAg031BWdCpLzQDPZNp40zhh+Kk0ziw9hpU5T3bA7M4q+jx8SBD
a1pt/DcqYzCkmmR4ZwQi0qF6We7h3m7kk8aWM3mRQjfNfDSdar9vcoLtD1BtpuaZg4LHO8QQwXNG
UhCLCyZm0ReY7DBGwcNjT5qKVyrP5mD36cGQ9stjKuxlPU6vMiP5GGXKRRPcSSWxaUSI7VgfGWct
XgM8aMozj0hZH/l2u54/fA7HfVvBsWTZxUnr6/V55XWJwrOGgnpftAceYlRojMPv+WuMOiE9tO32
KykkIL6uRN2ZtrZvNE7V+FMTz/p8NKpj1/miEJhEouYBp7pk2qlD7bNs2sZtLlGSxrI8+IXIzG6t
y0puVgFkX9030fdq2FLFZVHfV8Mxa9xZjr5getnLxANlh7L6y5VAkQMwOyEU0/Xa9K4KsuSPj4Lv
kHuyITXanjVH0S9wW/h6+sN8QftLrjGjaNWiMgMHG++ZIZbydZJv88UWwRq0Du0Xa1yh3Esr8fQ/
TLINCHL9oSXBvHRTUBicQimrAHfE6I1S7kzJyUI2xNZf2grfF5uD7pXAj5QyFAQKYr2KbaRdj4+O
csb6oRwkxh56A68NsFyr2YlUQxnOqF1zxXgYXXP42OMZ+xYLb56A8Hv8WMn/yKBg2SRmDeWuRqUn
Q0pjcYFAF1ecvTGOVFiezFWCEaE6YWqSB+qtpR1CzKCVRHhhw75mD3xVcnfkz4WILSnod63OPMVB
faO/Cn8JN8p6ABVBAe/2I0CWfc6NWD14a/jVyaUZ98z1S7ihOd/gv1rx0o8N4/emQJIjHb2norCH
3kZvV/AX0C/THXGwfM2AB/l0yblp8cKysUKp8NxPW0I32FEob82z1qBueswzfaFI281UCIC+fN8E
JaPwZBAIgX4IHwtsgb0x+nJ7bhAdYT4SUTC/lPKelVsyBCZnMC9IDqeA2E2SK51WOi+M0hLx0nPI
qMtDZZmpuTMjeRXTjZ9W+7bj+HAAH2S3yXlX6Ap3WXSM+LDeSL3mIJbDQxE5ORLD+QbmjG1KI4ID
uK9sZdhatQHzRKuxmQ8QX2rJe12Hrw3lIObtPhE0y3u4IMOdHWN1mwKHGIOJ3XTaPFurKwHcJc6p
EqGzcmJ7eOfy+B7TQgDEQWLjyCimxn3yPlv2Yp2nhArPR8oZktKpOihVetFWatyfTmT4IHlq8CME
WGSePOyiZ+ZrzbdEdN0L7xgFHJ8sCMXG5CR1lPakxNeOB4fBdvFkfZaLPdRIZHDLXcmUyrbzwNZb
Rvyk2/mo1YTUj5HFW5ce5DKGwNoGKdZEn0Q56gSdyUEt+vxqVexmqlvBImCX/ztJDj/fAgOOVc1H
hEzyIbQX9aZhHwOHwqKSmEmNu91pP7OE1cSBFgoxKy4e9Y3oGeol7kxwQb36VlbfYuOM7RNRMyN/
S+tOPx2ZN9QnLq8TrwVfW3fg4SGKJP+MLyvyMzYRZP1122kL10Scjhlf9XqDFrGoDKFIIdwNJyF7
6Pyag81ihXVc1R6yMGCRodND8OiH5lW1AqDyzG17tzB8DmqN4ALhlYH9XKC89VI2+PWuxy+7Y1c3
XzgNZoYuA7buJ+CCLEGxdp1kJAN9oEGWEsLXxfAR4qmL1ym/K2kFCZbu6/iHLw96wHfVOma/X6xP
0zh0oNlVCA+t3zUEI00PpTzG/YkxVioyuQShhLTMzxAUtMaDyZvywnExXbmZC3wfiV9dlX+V9l0Y
X0vrTziCu5oRN//QAfQX8g8gLhBRzUOFostAe++1sHFaXw+DxtyPLLip1VFqrGfsmCw9J66FIrdV
5OPYN3Yy4wyXd4grFntZB40BOxO68HVHL1DxrqCA0bYqUV6P+LE40tCnNsBXOCKxvlIfy3b2Rkk9
XOuLcd8wkAf9TQl6YpXSyc5XhJEwGp4EgwfehQRGB0VdYgDwukUm9Qf6PycXrxSow8j8B0v4jllx
Wf9SlCTGN9YKbh3efKFwyDrLrENWX9cO9C0Ng2foZE6BVXEndojhJ9ZbeyCT40rUBdtzrq+MQTsZ
4x73NhU94sbeemTpCwyo2JbfIMHpE1PBI3iPlvtOOmNXiBiYjE6bO1oZtIgXyumkkqWBkIM4tak/
1/FVmp+EFN1vzblOjAiuUYMaST6laFKeV2TwK8zeyPB4zKirKlpIIMzVfMTaQ4wt7wXHHS9dfeHx
MyY6Sx90GIAadGJwr/ZRe45FMio3ngQPnfHCkxVUc8kqAJrUVr7yWMXlnoKWCiC56Uz/31RrNwbZ
ieRIDg7+m3ELpQwvuaywSnuZpoAsDRYyBx2zIM5tw1W29SHzZVvBwxNBYSJvl9PnBFMUqI+UuRUL
geTbGhzwAqQiRT/zhduhua3FY5lgzoo3oSYuAVkNHFqaW1bMorBLyGRqw/kQW+IhqpNgWAc/gk47
14Qq05yiDURii26kcXXWqnovPm1pHov2y6U9pRNSBUJhhjdSwqnKDOLCn5P/ODqP5ciNLYh+ESLg
zZbtvWV3czYIWnhbKLiv14EW856kGIkcNsytvJknXTxY3UnpsOGlGxPZBZXE0NazSdEG08lRMjpA
W5lAaQhbCpIoHXjIYdgJe3p3ueYKtXobTQVb9V2U1GNYJIK9fK46lHYreLQ5Icj2DONzXp2H6jT0
knPGIS++KKTh8Y7PLrzUPNmL/J9Rj4t8+EyJb+P1zP8JnrwD/VMxLQ+K5uJ+wSCj/bNEA866XLoF
P+dWW6jYC7qNhShWgkpIZMxHnzJnwF4jfpQ4PFa4WarjyNPfbF+N00AmMjeC+iirYpfVaYc+HYiz
YNywLgG1gPGI0mSQeqyts5tCDeJCcHo059R56yQFhuM+RfFhxVu3KNkKQPRgKU0ccHOzOkWSXdYP
P+Qm4Vk+vkf6d17TOhFQbl19mhBcRJnMsrZD+4LGxxzHZyfQPoOzUJ+GThTr6z1Pz6YFrIAF47cw
Dyj2fvuvLa23xkPaO/fAptLqpRr/6MbC734dwwemjyWFiNcU1zHESXvdt8/UrJA7AwsYyFQTbnLc
CZlQZUP52ECXglWM1kZWNEhZLhUKZneVWm+vWLjVGokf1/SY98nSt6FcBiYHAz3m6ay5+Trw2Lgo
vcjYfXU5/WY9c6DLM7GRWFl60uyqN1eSnscMsT5MVzTVs2tZVBWbuxqBlt3jn8jZDTWtvnYynkr2
COaK2QOXW6KwnYLzYVSQAipWlNUs0GrGON9FFsP9TiH3qMS8rnyFw/jAcpQC7VlirUI7TbYKRFRW
/+W+t7n0gn3kykcE1SXwLB8XiHXxB/IKln+j4SLACKywnbfhrFW4u23PxV+lO0/xP4PnOmBJUn59
0zgUdrL2XT6DQO0IOXKEiMSzwEpRyIyVrKvB0tLOZt4QNDQWfo+81djtIovKd4unEvVJ5Jg3sjA/
SL21nIbapWV4m3Soj6U0v2sluNAEu/Bsf6U1CAbRyOlnCliNgxEuAKEQ9XgUDWl0v2h2qhvcMy2J
Z+aVQdusoOCOCj28wkEYG1TvLL3szxbOV0unaZwby3ZId4SxN1rV/Da+RZicY0TJ6ivPnVk3hMQT
dI6a+lak8UepBgarl6lUsNj7rYHLpnQp8u33ugZJoP7peWZaZTHiFEqgTureT5UpX3GJcF/Q4oV/
g3yP1xTgugLcLq5N2V/RbH26a9kvTDVt194Z9haJ3Xl6yPvkqvpdzAI83oHZIPMpGBoaGgb0EsEP
ZLq5bB1lKRXgYZpl2uitCDYUQeONn2ahnqdzasgaiBT58CqcPN6rOql3CeS0nNmVrD1rSPK6cyyO
Kv7zgTozk5artu2BBPFz1PS7aoaXtHCeSQ9FUJIjAPmwk1l2NVS5m9zBDMmVq9GgHgdE3Oudp7KO
qLR1H4Q/eNJhlQMIRCKEsFZTeUOyZs8G8Eg3CWFrHi5gRWlHdo12E3YHC5GtoobK8vnpF47N1Z/t
lNw+6p78tWvuf0d59f61GqY5tznrMVjxAKkfzvloxVta6repi3W7l/z50oWFDJrH9l9fW7sGzq/i
dBcBxfnN7Xmq5O1Oo3EjwU6c8OFJVrc50u44nkqWQ7FmrETtfAEUJMJCYQ2kLhxORUKcBlk/8dMv
6fjPhKfuW4iBi29xCcX1Djj/oI0K942dbyACsD8stoYIlpYWbUqPlpYQJC3CYHC1JDZW+YfkefDN
/iAH90aO1GiaC+B0ui4UEG8+Z0udMz6X0XphcKBj9Fi7bDdV4LcGMrORzjl+jN4Jmu3N1ZCva3NV
N7xiJ3Usot+gRGdsrrLcVgVbTSc71KG1StpdPbTrJBMnwyBJaXnvkeYfqvhlTCjIae1v4DYm/JU1
0Toy7rVBDLtBocg4rrUIZfE+wTbpQosbGMZsCsmnktsY/5mk8ZGuqIJx5tJmGZpjikPo1cdfSfdv
jFt44/vc+Ia7CSdqfBOsfKE8rbuGoqQRXYsNITktHKk56/SstxYlA0gkMI0yibfEpfSyp5zIJV/i
z2ICadVkS+CVYlafJd4xwc9Fi5R52YdkltjupKwZAaFRk4lPK0YfH4U9k2o885V8pg5bjTa36McJ
PmpB7ImTMg+zpYLVDOogWxkByAR7tVbMJI/ZICkWffeq3X+G+w/0GVXjCze8lckHpQdIPR3nLByZ
bbYXIsJoaM6FDPZ1xAOmSTcpeO2gOelTraUJnMgXqzizljkIskKiVao0mdU2xFjIADQ7aK3HKpiW
NopbKUVb6lCsTaA93ABNCQdl+IbJ9Wa9C9kcCyNYRta/PMeNLDyk3z8wmHTuhCu4hguqTvBwGgvd
L7nVMLKDxuoBBIlhX/Yv1fUOWspyOZ2RHN7Ho79NjHGr9y21KJK2t5xTHTs5fWt2/qcGXJoVxL5o
RnanOXVhA74NFcSc0rOnBGQe+tQpa3vWKauYGtmALGEnWcR3HTISWENpWC+TWYwgAY0sZl/fVJ7A
7IbnXTCQoAA7kDsLDpEILSBQZoEnZjrzbkE+cBanqKuWOq/4t6n8KrPh2PommBznrLNobxqi2R0y
SCc4a0hs6L7c8NQ8Y0JaB0m4KvOcjQQnWVBTZxNxM3L5r6MtD3l/jqqjBWDuzYvUVSCJf/jqsaZM
m2f0WR/pobSUXcX6w8rc3wpLkDK6VwYQn+C+qjtAvsCuHUhEU9RXrDEcp6X/p9jdkzKinTbqNzsc
t0RQ9w5OS+pOoLrT0qIAgHe0cw6DVC8gC7v9OlC/RHjwq2DZ+coxX3ktb+FiDbH0ovfZ0cuMVTLW
p9FG0mZn42nedYhq+Kfwvlt7HxL273sgPZA833OCKwHWnAibskHTDWC1jQNNO+fQ23uE/Yu9MSag
X/Kj7Go8yDdvhCrRdF9E/VAxNH62RBtIFCZNuDE6F135R6Lq2t2S/fBRD5uNkptzyy/+1AbbcBTc
hyZdMpWeOOM1nEQaBZ8+Op3tqO+GrYF3Mdd8TQQp9U8V7nGIhllTGUDU1LUFoMQCtRYL/Vl35UtK
cbS6akcfJiXBrz7Bw6zre2iXFKp3vCLl3bYc6qxAZoU4q7F/1WP7YlHEaL6ynasIjXXUK7RPJIeR
DTRkHzB0zi1jOVm1/rVGl7UyXEsO6WOvfJXtR9MOhzGpbnk7vlQ9OkjamMjfw9pMvmV/bmg4DfqH
wjEurlCRyPKDY84O+sgVFN9ifrh9wJSeRXMnLK/wzFjjBC37I7GHewVElz75JlmkQMiEduF+XeKG
OkjSDim3oRUa327vIzmW8GKiL7URb1UklkEQXRrdo5eWpkfL7k4p5nXWyByGOmJv9Am/61Qx4BQ8
9kp6a0bvkavBzUIG1xDqoP1sMs35UyUZUidhqsqBCCMhQecuiSirEIO8WyaNuw5aCZYwFI3mKAoW
/TFdiOzli9QGkh8dWmzFmS+/nYhLHo7rnBWPw3mCrzqJQoAGrP7aT0bm8QZt+drVzsOro2ftVssy
MH5qgTMnLopXiGWAcvJlX9cHCJf0E9ve0fLq82Dps4gdvFrirXLGXTUtERze4X79gQlCVZ21ZWkf
YeOeOITxRHf3dVHsHXPyWdQBIbzm5JrLhkhyltremyXJ12Am2YSsLyjzSkgXNIV4QJd98PJapQQ2
zP4dBtSzpJaukOm7su+7+uhWybsotXVWdFyluMlq7btMZ2HYr5PCxAzSiFvpX31f/jAg4WhsF+b0
cdOiTni6x9tW3HA2fQ3mAVPiuSuqraUlL50fEphWjISrajqxQada+6O/SwYutkH9AR+7VoIIf/+x
o3WkAuyUtOzQ4minTy0RFk7ZstU4FoS3KtWOhdRmSSdXXd0fQ9H8DjI/mamyzO3qfysl1jH00aBB
e057gzalue1z/K+dTwguZ2PSFjzKqK3+Q3PEKdfygzlg3oTjNww414sPquZOOkiH5ZiQnXKzPXNF
oBtPeyypvXLRLJV25RbT1OHvikDu4SPBgUhnjbenXXFZoGx2Cg8giAxBqq1rnC81+9QySqYYEXfe
FG9K/mUxXCD9ryDuB4UHHtaPbJdC2XVMEaJ8gpsHGvlIUpQaUnEBVgyBYYBbVku/KF+grBsCxKrh
LTixljMw5BwA37pSLGviNSpyaoaLQURsqNxHhTKlEKcbjJaoDQwTmCV2Og8mfEsDpVH8UQzLqPDp
9miwDGGD34IHg3nQ4ISwQFuWEDSJO6JLKEBckqGnXwwbmRquOxBLIeV9PQFzsjXrEmakruFHKLDo
PqMEywLfnBt8QBWkX3ZYZXFJk1Gwlu1PWQ/zDrW8BETW4M9qPWrnK7aBbJsMz52NQwpBn2ZI85yc
/Jipsat3YD02nQg4k/mw3SoiJqybnRx/m7kYMcdUOOg0DA8OfXBJ4WyU4iKJYiXte1+cFKg8dQzQ
VvnnoOrV+GMtYeGMIks6lYT0RLaHZhXzehlI/jYmZnDWyljMfAMMMQwBYpNtr2JPpRR+6i2FcOVG
ZM04IKr5wxTOTGE5VunNnK4KtoE9Tk53YQfBKY7btVIhoXXNlrF34R8lXs+Ex8p0B/iwkAWcVJUg
Ja+R+WhnP0bwjk6FNW/BdN4P7L/RdePy4rS3suy39IMsm3rNM45zFT+EFpVxsihSLFAT8Y/ptS0F
8rDeLOwKUxnciIi9hgPLU/sdSOeOlFzxSDStC3YJw7PZl1irkh0OAbKaMZf/6+TDqDaRbu8Ds93i
69Y/SLYtzeJn+jLdJJcSK6kx8GenHiaQDgbRR8ClgPstRIfKseXAO6y/eSW+dWKPv/EtI9Zcfw0Y
ntQA8dj6ljmDXpuyAbn4GRfIM/FuuDXG8gD6AMJjv5nQrnqybe1voZwbueJ3GvE75H+vfZr5Wm9/
iYtU2hf52CT6kMTgkvhEX64uAH1dgTPxTFwWJT11vOEyER0oKzuEhCqIc9YbL2AVWclj4vbvAJyw
sZQHxGPUxcDRdvQl49rBonBVFbEGa84M+ymKH4E5Kds66GKWfLryNLrj/2N3mn5yj5syew1YaDXz
WkUtwHUPy5dDKmHhyJk9nmxuSQ+fp439AAWSYbrDQJFHw1zFsl8PT8H+iVmBZdF7MdG80z/Q6SyF
3ksgURhraZVFG+esimUZggIkU4YbDS3UqtYAU5BfNUzZxhH+XQInTZ8cUdKbS6xkpDsxVa7bFKds
+fAI2EXWS8G1T+yZ9TvEGl4lNZ6kZNyHJExGkvwSgpsgci1CDTQGFw2ZALgu/FZrHoTucnqgULO6
MPB5VGq3cjGXoK9KSAOGegp9D3WUrR8PtLAmU945a47hdBHVnEf3PibFtvO3LWh2iYJdEPEboSlI
4D4WjlAlHBi3cJrre04+pmpvRIWAgNwtAOG5fT9TUZokHryxYOsTQLWsSF9h8xz0dQoTxsadY/L1
cgq0CvYdXZVsXVhorgR4QRw2QBkFlTUrQsI4hJJ95VFhC+1ZUl9smK/RwAGSFC3PR2QwQG3JclRZ
imLK1TBQeLyrQ2RC7LbYOZdhCEwhQhYkFEG1VwHPYACT1ZJKsWN8uQlguZL1QPBuJuR/fSjoIkJp
89aRQDVI1kJQGdVRcRLhIOi0j8FND7wxFhwaVznBEt/Ml/oOAY01GYeRZckyZgzGOaB3aoRL+Ljm
UaG3FmaFQe5mGKD1AarpwmSTJsaq5I+QWOzGMC/x0rrQAnqgpatiC+GH0MnSbj55SqMy3kFrWlre
9M8mgiccrdJYdcSmvM7cTYld2q+3jUYYMaDKosjoDemgoKh0Z2GPxVIME5OaWnZt8CQJtSxGkNPa
OsfjKrV2Ts/53MTbgD9iTXkKWevqjd9kDeqiCSsYo8qc4+QKfOgVMsgybPAX8aYPu2gDK3ta9cbO
Q8jfNGFn0F6cyQrMM9S0/wk0Zu78Ir0LIl11NuGfZ+h/mPqHuZmRf4/+JJjMrpJLRf2tEk5fzn1A
NgIMuMy/axg53GQNbQZW/tFWF1CG/yePcMfYgC5Vk3M4syg15NjzicnAdyb/ouTsYl8xYh0+6Ub8
UzhjheM9UC7qiNmXNzCGpd1AYChILrn7SJqzpfwEPhBTLDCWQz/ZQ2b8PuAjCrvyht3eSNpUv2Ti
EUWXLnzp9S+V4Wn94TSv0niMCLYGa9daoUopeoKCdNWPgjN5i6eqZ6WSYf/u5NmSBy1a9cxTXvQ1
4NEG3mg6ZDhWan8K/DPYcQLkbxF+aBu3of4G6L27Yawy0rMqb6P+SuNf24QansHOg1F6kZz8+nsY
0i67pKl40N41ymQ72CQO1tMS8oPGxrZ1fzm0mdk6yAqicM3Mi7mCMMZG7W8TbHnKrU0a8ahj4y38
irXsx2Laz0gANyyNXHgfTnuPWigyQ7U0Bh0DAAC8NFv59HIM7BsGjAXZyCuPaFgICsZJCI8Y5cE7
9/S6WApAHw+iNJdSUNiYiBNGsG72rvr1jAjhUvVY2SZsElE6OElLPgYPiVFPLub4NTmEAYaDceC+
0q23Onq0w6sVAO1gsmSc5hwinHmL0p3eM5eD7GlEC9PeCcy5ys4rlna1qLq/yP6HoNwKFrXTfOeg
3rgYezHNgMzGiom7HNPhKEt8p3KWFUwfrYX11ZpPYes4OY6gizp9ASDSHZeJit7OcJJRQsQrw6dS
tTsA1eSb2efBvS+/eOUq9pMGNy71f2kABOKqRT+jcVNxxJvtr2VAhjdvfJzGeM/EpS3+ygGi+Ml1
N6k7F8gv/nvfBsvEIkzMq1es+YOkw0XW+2CqTw09MDOA+tEqlFfBCk2o9zh8FIsgvrnNZ4Y5BkBR
R3iz6RKQUEwXW8cx+aAOpb0utYfF4r4pLjkzScoI6slnwTwQGrNCGfCufLkssW2s2BQYvdnWhdux
E2eqPvFRgMSJbwkwklF9FAWjNg4m0j9Bh5vbOxfdv05jj53tvPpkFZcRR5sbwP9ACxcZI6fOFpeE
AtiQoJisjNwl58RmVV1htLE/LMzhhdfSS4tN0vqikn4GLKLh3k1T9Mjw7opPviGC4bb/ypWVl31W
uNBq49l7PxEoioKVSBh9o0jNm/hsNsd6Oj0WeynP0rkE5sYzjmF85n+TcBkU28Q84c3vFQw4CqBw
bIUmp3QC11w8eOKdKRZlliz2mBpjrJ5xvyEIhMY3LoQ6bEzpn1zJUbTp1jFeU6cjNVkoxynkN4pN
72Tv098qMtmNYcWOG/ckJ1HO6usurHnqDgcgDEDS6Z4Ir13JTToSeYW0pMXDXo/crR7jzTDtbZ/s
g57aueGfrWurCiQExVhL2XHU0gxqRjWaE7U9iGfgfyrlBBoYMDAtANUtDYRiYq5cX7Ip5rRTuNgz
4zPU/COg8O8AD6gfonQ7zTWKtAu7nk8zrVf9FMkiDysbe8kbtkzlJkLbVBGcXAnszSt20VHUJuSl
6OR0tHCEAsdo/6HX2hWrPimI/qkGOp0lwxL+77pN3iNDZ00JUaiIETjzldHFV6o6t0OnbI2pXDTo
dwljVe62i2QCtNfFfkinwxqPm6kvpnc/Cl5qdkToTg57R1b0KhHX6OKXMIM77aaXlv7qjpiZsPGJ
6f6Kjs91hnyV6t8KRraONl64CJO+po3W2vE70lb2NgeY5cfZakysjc+IY8OcBJCBH93ZAr5XQncT
183GQLV09HAd+LS4gB0MGfl0qkYKRG0QOUZDwlIxWT114zp2/Ztlk8Qzsndd75U33Wodos+boGFB
mnfd+1ixmQzY+tMidmkNvqSe6+/2xIMNS4Q7nysA4xH7Tna4k5mLh2O/6GZDJ7GK1NhsqWxiLtN+
Spo4LX06o1Qv0UHJ0i+F0bS7qdc181FV0qC6GYq5t2Wz0qKKLZwCGcU48k1uYpwyBSvDWavCYB+L
g5mVn0Jt1yPY9ClxmU0Lo4mv1VkchwfvS0LUG6iSegsEVcWGfU6YdR06HngJjKfaYLDw4TVyBAeq
PweZvifeeOm0DjbVX5u0x8RgzdiH6l8LpY6RtwSbqSrZvzHnIjXdT4XRTfmxwXmM9EdVgD56nSbi
KUpEwLHrv9xqlzwyV7lbmPN83Gt1XZ7IMn1mxEaKjPZu+q9YBbIWIClhCe279yB12S3fdBWxWECL
8PtjrWlHk+8drs+xc7qzsNVzyJ6wjaGLlDddjl+VDM8EPj7LlxMNzKKs+/PJJQHS0/abO9T9fc9z
zMigi3KyZt+zM93hKqDsO9Z750Zrv/lNoIWVrvIUqns2q/RqcQ7EKbCw7XRneUQs7ZU1otMX7WW0
jRNcyb1txPuB5Z+AAyskXaHqtkLlz6Nx79fjqmizK1QemzLcjIJzVQkQa7T+FsXhy3dZm0pJyF5H
M87BtWcc5ZxcX5BGWZR9vTCovfCclQFjOsVEk8buocHLGynBqqdNl8phIOM+1RMQqbuCtSgpAx7s
IDbOakMVKL30khcPnVrAwpu3Uv3TkqWHvklCezS+cx/wU44yJVkYFFqzjgMGYecuwY3UyVfUDpsR
l05sguWM7IVRNMvpbBgCfXHHdxuV1WKbyxeyBm2vhuXZyLWnm4yzMX63W2Ubs113IVsNAWZ8422e
qBfD+YyBhIEBpzcgIuXEPhRMJwiKtZ15J0xMzq30TJLNCOAUfhM8mlsRVBETdQHAkJ0dOmPax71J
mA+u4ALv/vn2sAW2iw9SW4SNXI8CF6GpoR5+muOpxz9KKRH27BDGqfC6i+VHFzihR7AqayouVcxI
7ejjYcUA3UTUQYZEMjK5dBXGKAaJvn3FqYc1hM6/OCVAA9TTYNKKQbNjeM4zRCZ4KDakxXrNW1tf
55BBQ2760tXPMb8M2z77lntOG9z7oLf0RMHAzgL5ZTvBJWDEhT25BVr3L6bnrimjTcaGQUpzrSvl
foAmoE/oVyXfpAbHM2cYN37k7Ivqp8HKK0qLuEa6FZ5HFoEouWof3N7YW6/wbAflUecXSLYLbQnQ
242LG5KUKPXPCldzAe6vT63HOGjPSFX+BX16DsS4ACHnvIohOVoiWaUSByStXJaNQEewPNOCbW7V
Tw6SZgizaBNh9+LQ30IEc+56seA0xD/lLwCpACija4aUEIal/Dw6m9H99Hkg5cHKbK40ABf6gezJ
V0HDYLUX3Vqrt1EEMI3LcW929zHnob0GYRol01Tk80gBTeBfg+oZx98hIDWLX002qfER9jEcLsM+
3BYcETzzrGebGqsrx9dsUYgrqKiRWj/zWxJ/LO+a8TeU0VtUn+P4s+5vSK/9S8tPY/bBCqRnuDev
jbNGe+PMV7Yvx1tl2kZqG8XdKs2mANVTeTPHP6jDv478JutVJ/8QyA1u8zD0p6zBHDLgkRNplB8w
TTzOfghcYXv9Sag86KZvd6Byx/xNq++mxHz2oQN6KvQf17xqXLY40Kdo2RLbeoVdI7uMMTCrey0/
mLLN6E5bN+kyhivShY76iwWBdWkr0sU4SRY4BxOyiF3KWFk++MO30R4SHW8zPElbU9k5+dV2yF8e
Ghrz8nNSEa0ldFNzWio8n5jTH1mJxVhvYMgfKZSbGVDCE8Gdyy/c2Iy9UPCalwUtUslPurKHsSHG
Lyl2dfvhdNuAwU/wiED4U1hhd7vU3/bDEXRGhZGLTWRyaIjCkknV/3rJj2q86ekT1PSIlTDaO82h
aI6aFxCNjd4M9zdy3W1Kmon51wfB45sWm9WJ5Tqjw5D1PO092NIrmKh9eIX0Mn28XN6FvgkD/KSg
IxO8WGUG/X7PfKcSXDW/LZd991OrN3xnnbeT9a4EPO2AJnkE+U/jfo6QidvuqaLlNTmVYy9T2deS
3cAZS3T8y9kClmbTH5xunXlLhR56OrPlJjSugXtkoE+JcFsOsIdvp/incewDZ2GKrwTCsHb2q6M5
LohtliHNJjzB70WJ5N38Wu6fIe9ldqXTKSzeEew1/yfVbw1TNOtF7gEX5dXxr6nCUkn/zKxDwLG5
9sH5DV+FeeibE9pwasFsmcEgrS1Cme/cNGNMeuOuyYPQodwT6p3Yd9duwOK+9cd/obXP3B3Gq7xB
VaU352Qj27pPTi+B9hkTaa6543oE9jzFoHPyQF+hcyHznEz5ObCbz/pk4RIqaEASsTZ50/pkZma/
03l7ek7wzQPZRKQYzl5xGHjWQ3WPWvD4X5n4iiDFTC+3o8Ljz394uIhpDsItEy3a7JD2y9D+6fun
p//G+p/t3CSXV4/krrv01xDPLuncjDgif7Ud4K5ybteYvMqn7u8VaDP2PMKHTeJdmRzRRBnDs2uC
blk3/qltNrI+puPOEZdGO7r20a7fs/TsiGeMIcuzjDeH6Inm3UVyBviuWCc/WfEXKQ9GjWRG/ucH
YAfclwt1JII+rCGlw3AC/HMI7d8q3dLRrmIhVc+Jch70O5Bnjghsq3uSce989CqBE/gHGh+JXj4q
/W4Gh5qYtZYuCW0NAl/Qwe4wHj3C4M8zbggoNsFBSY9R/qWjNpkEKk00N5UdJaoS3NxfIc59QPyg
eGQIpbwEXO82eMcy/ifGgwG3Rnum1b/pBiNjqk7ZNw14qvaHotgRsBjse4LYHeRvMr0FxtbUD1W1
HNsjm7aekLl+iwgNuP7VK7ZZcvYGjD3zWj6pAgEPjjFup7HoNPWdw9CubTT/xOLDR6+VpAz6YzuB
CwhRNhLzdz+W4FCg9aR+Yc8TJbCpcbYeNNq/AheXMkaG8zASqxv8V8iBINAjPJdUG029yxxTKZ0W
zjVT7Pc8D7+UpPoe0mQhGXa0Qfw6TJpzr30lpP/eSh0Nw2W5KOj9HSmQY0mvnnub8biX4tFmHb77
QIU4EoAZdx13TokIPdoZpVeeTZd2GTuLjJLOqskOml6CotIAtWsBJliA2nwilZKwQCjjOeR7E7fu
hF5Tut+kKjERwet2jNBaFKbAkO4To2DL8gflg21YmE6oA3rjSSDZePN7Y605SD7SLJBxTTIYsRlz
lIstZc7Nl63sptgw6Pu7FAUZv/pKkdXZNuQ87oz5/wtP6jZwAdYVq89wOWYYcJ0mDFE4bC60ET4e
aVbI4qNc1q26TalRQdq1z6pbso4qgc6MA2ersl81ljscCeeaKsR+K0Ywbgbc+amCfx3vOD8Ma+7L
UF9S0Tzvi6hZNpIHoh5xgCpH7zfTGn2ZQDUrdJa4sbJxBy0CxyLmMsqgQKg2kUkzHLiHr31r7DI1
pKAxFejVirI3GaJYlmZMg5zS6cvkxcAmw+EcRr9adfJDb+XmLj0lgiZLF1G3raqJ7BN8SCLezTB8
Fgp5lnpi41p53jNtFDs3wStZBDxCps8bSv/GpZwb4xLvi66iadz7cRDL1RyAnAVargKAy8892nQx
0CVF8N127K9nDke2voG87PQD7wfoFTSaKG+DRgiGrf0uqsxh3dTmX+26OZVPP2aWTpSOUpnJVg03
I9Xny7QrcX3XSOw0tgGujWp9idKZqw9TA9s54kOQlr4LteJadXV51bjAWSuDiyXd1VnltwXbhiof
sWNLIrZtwSve5NDZFglsAwV0L07WWdiQiqjs9J7jChL1ayQQFBqWtqIbkaemZsxD/KWzQRTVilqj
xZA7lHp18ZJlpIvhZFL9pvc6HdHo8E6uLoWt/ZU6CoN0KvKIyAJ8ZVeQCx4IKuutcrMU7wSGJSew
SO9a7uVHN6sqGjLblV8+mxFTpeOCHI0yM99I+riG1lUOEUwBX9W7bRwx+oQkgCH774VBVix1Yozk
Ia/aVO60ejgkk/dBbX38pmW9MhVO8F5Jy3uG5E32hd0MRHqqoKpQX/gihofTE8ruI+5YE3WnqPBM
GDWQO/7DzAehvR8yNz5JOX64Is2XoxutVMU05g2AQnLxRrrxcs9ehZJiqswNaHfBy/k2FPwWW/TM
RKMBahkYnDkws+tZdl5HVEcuSl8lF+0Erz4jBwXMyMFVE6uXVoxY6cdrj2q3SkuWyZZUPszEPzF4
+bu+6ICwNKRHskhhjdFoKHxgzjrnNDgACMYCtJbuOQ5zlbN16MRiBgnOcNgw5otix1WtzpQogc6f
TNlq27zQL0M2IEkPbWazy4iJEYTtVcvjeWqyYrLsWF9GNSH0BCu5bhJaKX2TwKxKrUvB8anx38q+
a+adBg8DP+689pC7OnOUM6O3MRvrxWdtdOlbXlAqYSo16Rlc/pDzgxmNLZiNWro4cqQwl4pc7KYI
vCo75yxV1nHFMclqPSgubI2SGEe9LWuwapW/1JHrsErzMZhpzjqBjbIsbXZkYdvPBGUc1CBGi7q1
SFF4p15ikRfuACYfaxUg7XbTDjk+2nh8RSEdXQqY9CXKyi3O7HeutBUj2x/KM8DV0UQebbsH8H2D
CEJxAnj1smLB+tiVTALajw9hxirIZdDBs8FbdUl8PuM4HgQ3ULhJdaVDJQr+Kp0AlxjYSvZYEEBP
yZnJyVeVzSXNiBDHWQc9zrt4GUw3xSeChW7Bwx2DYkqn9EJWziNuwr1vKDt0N8XhKe0V5avtzDtI
oaskRCcSf97pmg44v6JXlB+uLcHnCdX7TmH7rkwZbwuDxZeCNoFbKDiJjLeIpp8jvd0OrD4BW7zH
PLNnNiGgwDYWRcNGwB2Cvd6FiEkD3hZK5PmR1cQbWaWlTXKH4k8biT1+u4b6SUvFZ6Z9d8hI8WBT
XQ/ZgZbheqHX/d90n3btUPE3FRRm9yDsyNhEBkQBSYlLSRfdzHWssxPwVnfSlvLoFD68Ddy2hgRJ
4oN1BI+TN8PEHCxiQ13VY/6YoPMQlvF6q2q/SBSqOYJWn3vRtJ7CbzaGKOPWyKYUi8bNgjbt9Rbj
rqX/RHCfMfhASZ/YeXH2H2Nn1ttIkmXpv5LI5/Fqc/PNvNFZDxJJUaREbdQS8eJQKCTfVzNff/18
rqrpRtUAgwESTCm0k+5mdu895zvuW7F0xb1Bijm5p3EpDmE+fyR1L4lrob83ROs0tQjJXShjbwc1
laUXs1A+ByQRHTi9c5LjUmStitiknx2izhp3zaTijt91YYu/jlqxaT/LgT5tnDT+btRHJriouLVi
Io/00W+jh1kG5R4he8AOSbZluZ11YFgMGXsPRQu/r7r3W8EUkuTSMIUplfn6LkXVC5vr1rge4Hlh
zpGBjZRA+0Ju29+EjGCMgxVk5XCCfo5Gpo/6bcB6wqCdXuctAqY7Q8UVBAt1LveXwyYzciwMu300
ULmTROdsqhK86YLcdc6+KMjYO4/RwvQzcng2Lek8pYFIbuxxa/C1ywBXUmDIFGtcvGkMJSFJavxy
7b078TxKY5wLb4perMW+HBwW0z4hCLD3EVnXNZ4/b2afmvFQB9zHkeP+UGJ5qC1XUhubm1nWby35
H9k0oBlJcONaDyrs4x2weZ4yprozc3DVBx+xHe5q8LPXTSYK9KDnISoOnsHKNCal4uZhT0C1y6sT
dXDD0LtYpc+xFPNWnOFPhXjD2F9hHCCaDv0Ud1dlPZUV8AJXd79bvUJ2hu6+nP1xY3NszCwfmRFU
s5qsr7z0rgrVjTRvoM9OGPaL4C0NJKgj7DDIZc/hkuHWpc0Q0Wfd6DA7p6UiZytt3jS68Y3+Rot0
uIntjajLjxkbVzxmoNMTpjCjsj97KzyLML+SNWdOGXA4cP2rjHUXoEvyrvvs0RVclmGIvrv3Nkb2
Geapp8ga1WUbPIcZcFByXj7noI2vZwNGjvH4ymeO8EXltEY9piA8SVZ25+fhmoIHaH4KCAdgDpJ5
Hh6MoSCYNZQhOSzOTTXo98H0pyJ7prf7mcTDPrWGa9Lf9h6qGiWe7BbDzGRGhsdei++4//SyrzB3
aHz1jJRqPNr52jUISQXtg+Kt9P1nJBRcGbwWmYPTsahrbtUMv3gOfFaW5GcNwLYGPDxgGcShtxjW
5sKB7T3vMCUAaGZUNCTzIeb4q3sK8lbyajiqu5081CpZbJ494uCJIKB1g7FubzjkQZQZbXwnjAOY
QV4PawpxAU1lbqAUBpZDNzn8CNYvq0aKgCWntB/dTT37Hi4aLLEKhdmmLPI7L6JzmZXC4YPGuiw9
ebu4A5odQcifm6MyatjIs4win3EvqTfk6rrzJ9gpLBKxkxJuQ8WJjCRy244Ul9i+4rQPXslxSJ4P
mY06ELZajZNDkKMoXSz1an5x3faxaK7Y9reiGz+DAq52fDILIJbBR4dphn4vK+/oLSSFt7nZfH9G
vX6bpc7uo2x+Ccaaqsm0bN4O3vkSycEUgdsHMc7URryNS/geS/bZlq74BX3aJazYKlqMufOor5G/
cMF6w20BuNgmvUY16ByyCBu1ZcknXWGjceaK89d9b6G9i3WvL23RPCcNR7u0kSSWFs251WCCbNw5
TU/4oG9lpPNIHFBWDj0jIPazLDGV1SY7+5St6HB+lTPldvIVesG46xyAhwnVpCbbaTVgwaqp/IMf
tBOUqErtyAG/1lY/Hdwmwbo+oOrufHqZITKMdLyB0I3FoBnPYuFSWIwPDnYZkaa7QEh83Hv1PADd
FcuO4nOhqBg/ItrzcYJqqWUpSCzkfjCHK5xfffwY+YOig5rttCoztOw5k+l0QAQLUCPwn00uXsIJ
x01FRpMOyrtxDbaJiv5Vs0bxZ6N56SUvpDu/IprmhMNcFADA/SjEhxuvCnbt3+Qiec4SeoNT3CKc
rjHzQ/phxjtaO4fq82IeEONE8ZObW69WhEM8jV0EcTZT4tYNPryY0xQiDKRIBrDmFME+oUlxqYs4
u1IYMC3jHWPojzQgUFd2Kgwv5nx15MhqL/QCO605k7J8KZzlvdYUo2TW0NPxD6rqr9Q0Ai3Me3vT
Q4lGoY7SVKG8Qd9YQQLILWxx0L/Pdk0MJ7MIw170Zq+INOLFEChLkhOi4EFYGS9lHmKPj5NdBgkY
tVcQbod6Pja6rw5l07IIs1ZM+gZEJXwFmeLHnpPyiA+FANju2uUinjM6EF0OnpV0qh4ThZfsh6X4
PTmciGMf+8FcHdJi/KyIrbwMW0madH6XN8WTLTtnkzsvaK1+mLQ5m+fyjlPJSquBvT8nyJoCEqdo
Vu7GAGm1ExIgSIX3iBjrK5+SGH9/92xaGreFu5E6ADad5SsDml2AnjJ8u1+VV13ILtjNmffcoN9a
Mut30CGf9vr6qpIoLRbBjt8QOVCmrNDN+MOu6bYS/g42orPGvTY+MSU9giwxc7JwSV5XFpkXJafp
AT4trW6L8ZoTtttYnvwKGuxouzeunszlIeuSM+U6+NM4TY6x4+6CJpNwg7ERxA5TkXSHURBiFulh
dDLq9n5wbZw0o6e28Ndmnh7SYZzyJezplivIElZLkGWvYsQuwwYC65vw634XrUGJHQ7DpeDM4fTP
vZPcsMmLGKnCEDBsdDvXIKQFTVTMq1DNozXTV4pYB7jCk9D7dEDmFkKu78pI7u0igWNlSHyKwAyv
4ji8pBh7zLX2EbhaUEwMVctYpzh1PPO4WPquQdZnOYQecHKjuVX+ztRAz7e9Gfr4czTiV0nWkm18
LAHwT7JiOdvKPgOPpWSoEixFNpovrzu1A6gzP8UYX+Co0hNsQctbiI6Vy0NfcKomopRhVBLuHa4T
jsrWtUVQtphgCeec56o2/dXHySvVHH9Daqgw2EeNqK9bF3WMZROQnOTsfeNKc6l3sU3KyRzzs0YU
bQwguOhp+VlqeipMe8qs5X4V4ul44negGMj6PLlOrbu2ITOvqrxDFvfnLuR+b1Vf3pCUfVkrhyl2
ECCYmSZxUTXIbos85aQRAon0KkQNrT3xZ5Ix1ebBnp3xNSTrzljuw7LGuyqZPOEwxDrAtt46nc+S
UOFhk6QiBNJoTvbcWBxrSSYrEHw8yTJJ0fQn9+mqNcBqlM/2eBmsPynE25YNpPlFyrr+JK0MJlJp
hu0YPraGNcK0LiEO4jWI2YI8551UIlzP7dGNs2M59b9YYnCs5Zgy6B3scUPuEdR9RNFwU8dBfBno
4Z7XIumt15AgcA/jMENSSIzYJwHdlGvjkCN8nE1USXGBMkPfxY3czWusRtk8z0P1YDQGk1Q4WFft
tygRlF6KX8bkza5tp3NAmBF9bVaXmYulqfVPDJ/thgzMD5SX587A7p0rLA6pJNpskZxyMkVnuxiD
rTU08cZ8NnV971jq2gssxDs1sS/Q+h4UWpvVHaAvReSiniMTYywCqs2xe3VTuRyMxCZcjSAZwLpC
hRApbejxwQTF3mtajIUtJ/K+XD2xE5ZsQh08FNcby4l+hS4NonCKHy1nP6fyjJLii+ALtZ1HePWB
JifQRYedkG1y4dE4sWJK3CicoDM1zz2e/fMyfQQqZmYnaA3na3DIxGR2MMlb5qYYm5pyocFMq9vY
E/nNxIkBPcnpygzxPXsV2IsygM4hkG+1jZwvqz78kcyGk1gK87YQahdvHZKCEQ9ylGiIUXFmYKgj
KCw6wqRuZNAF3OxjcHz3Qhr71zhkHXKy1ShI6731vRc7jh/oat0SGnwsU5f9mjWGJvPGgFGaHLYl
r2+/ukFe0n3+qb2SgAhWeJuJd9HB6lprSNTaKD3eKUJodruHsSKsDwNOeuGr4XpukAlpzXjE9lmD
OaGuPcRLAA+QJhXYyQjFz6WwIsiDJEER3Ia3gGqmKLK7xHLHQ1es7JvhcvHmX1ZWvXn0iZTrXSuF
XHDB+zqgRqdpar/ItP+Vi+DFT5NL+IETmiduQNUC9UnRVJPvMKxPsQScAT/6XRCbi7d4ukFutKGn
+l4gc9AIngwWR+nmxM62IUdpTi5LH1ebSLEMi8Z/Gq3lziNEgAIaJLW/7nXOFQe5AaZJ6u4qNDna
Iw6hI3YAFP4hMtlPSeGPlNUmYGpkOhX6Um0VYWFDicS1jPKSlLP0c5L5c6D9LxVxD1K16wpDf1U/
973Cas7pWw6AZ3oDF6ItQrI01gfSTOBXVOtMFO8f031Io7aPgcOTV3ZTlNuwcc74YfEkoAurFpgH
eLcySZBTOjqHjFd6N/ngJBMsiipbWYUkK84p5jfjwdNcNTKkuX1NC04zxA/hAptdRMjamlDUO3JN
18azklspvqayf/Gj8rEiWV4O8gEUcXZyRmJPrAC+az2DRM275dFJIvo98dp9hz+bHJaZLQqwbLhp
y+jVncrXKENIOke0AFfQXhnnUDKT7q0l0KkIgH/gdmb5tUKNr4ITZpYh+Vim7B3guxP1P5el6ND5
M48hGXalkIGqcQh7vhu4KckYec3W1y1UEZkukBGdQ6kr8+wwn/FqqOCDqRGxNiT/tPSRtm6Xz5uw
YX5SuZx5Gg+me9fX3foL/ppn/1UT6oHrK2byg9OCmOvuKg9AajvLwoQ4/+G1NAUDFdwPdYPGworl
JrH3Qw+5swzr+NRqpS84hct97aDXyjPc9BWyZPSTCK/JJUv3AwFjvJRcn5HTOte6okU5o7CGvcl8
0p8VoEsXCz3yVzhIJBLPHFWt6kLkMKqKaXaQth4GBL80LdEuZ1gVaZzy1HabQYEKrwcZXkSN6ZiY
5ezo6a6tmS6HQwjBTjITdkq+3HGhVJBGMgmYHi0RuWjjhb3DIDklRQ89av7dIPis6vmXXLO5Rgu0
3+I/ca/8HmZfoOQt5KZgTFoSHrjPmvlcS9yX/YRCLSxgzlVuQAekoQO5bxXfwa2rZItGaOk+RyUO
HsBVO2Z4YgdAvTOgNVal5kMASSmQudlFpXmL/LLYFi4DhMoiQH7hAu2S+geMgre6HsBU9fQJeFYa
K+EA28erl+5eEVFAhw1rVNmBcukk7ueFecNlSahv7Kl9ODgAKRXAwt57dHTh79yA4agF9L1gD720
C/x14jR2jr1rFBE8PidMv+teEPETRGPOVo6ToV32tJB/FIEPLgy/WTA18OBsRqJ29TuKxoPjVRaH
Sibiw9KfNCXCmFM6Gmsi1y8AAVXAVIGUgRkk3RAy115mVo+B0sh1sjyQzP3g9v5rG9MDsy3AdtHs
kwFst4dumK57HxQwfNdqM32VcRpcIuqPONDZmLYYMVrPVrOYW00mNlbR6Uo71p7G3L01G33Z0UPE
dk8+IJFll64FtNvBdM6daG9lMD4GoQOlK0IPHMz2zkkXc3BKpJM1o62dWkUbVY9bZHHpW3hZx0xP
kWQOcjhA+LUCMJ1Cw2vCBKUHkka7sCbf0m8FHe7J2nSMj4+2obVTo0po24OeScwspmEtb7k7S3Qf
aTZyfvBKwqpHSBghUVNlW9OFgJrl2AxRpuBUCAeTvEsGeJyIc1lxmzYcIotADVhk84eujtwH30wX
Xkz+qJ+jlKYXSlhOgOKX4C4SSalmmO9V8JL8wN82ZV5tnC7Kt2OBZ2EE5GI5crj3cJzP6f04e3Lv
SVIWPZqM9JJ8sbeJKeasG6LaNJ71kNnNXkFBG7GqH5K5erFNOVwXfn3jR4BnHMsjqcd2iKqYxJYA
DcJGZsZacWu908n70iXUQuU3v6wkBCPVRs8K6AwdAZ7svCML13AppNMMs1QGkNrT370L3iUR/scQ
CMKv0XU2I0YaJAZzEAGs79N562XLfqQQJqxJjpcVBoQ0FCio4Y06q9GnAHOL6BvLB0v1BkmzRUBe
4co3KvKfTbZMYDrRpy8tU55yJFr2XU/sE/LNRQRH3BY9NgpENS1vuQe0LvHep+xmmtkmnWS8g+PL
eCC+67ULwzUUOMiGGLDVwFxzefPmNiAWqn0hgNm/RJX3WLvFw2iRJSMS+6f2mwdyq+hS8ISxZdOP
ZUYb0XGAPAQsOMzXIXe0Pj1L8yv15sdEI103bvU4T+6TNy8D7S9YNKNvP/decc0Bnrn1gKOyRVnM
j82iWypzCPvoRghIwdW1PLR9+NQNrxaZlr6/3JBMIi9o3cG0AHDWK7q7JliGfcmwNfGI8Ox87CcN
xEhpzwc6TTFTenKD6S5SjZLF0/skicR0xVZD3SSBUCwTkuHmaljg6ckLw7TNiQZ2TCK3ycrtp/mq
BpCWId8m95kXBCBMh0GiGK81N+UCktEufyQMj6LiMw6766rPTi1Lsf7KQ/bvoKfXMTCb6qyDHHpD
462AK9XVm5xh+RWnNs0xCcVGbW1F7j2kafkzKuNXpoBwPwZmuyFap2gXU9APamFeRpcMeVjMj/Bv
IyL06vA+tCTrJ5Y6R259dJod59Spulnq56nBCylgTnf1sx59F5UyHNWQaBKH6OhIEVvCmNw49c8C
707NGcgzI3rF6TaDuV8iV7JRHsX0YXIArZXk/woccdZeeOV7l94X/UCDDjMrBpieMzs5rZsUyw+Z
evRtP2zj7ImsT7jBkQEtPUToNLEv5bowtYreJQogvv9SzxuaLRcCFP/aC3Qgn2uKupHStKOyjlP3
EhOrs01pFZdhCGqAgXCT7itibWHy0ir3e8pK2lbMoJh9w0RFSeiOkCI5F7q/SIi5HBgFCgpozE6b
trYvXbQuZX7ptUyJmiX5MB5t4Cq8mpalv5gLWnnkNAyXnGnuxwzbV05iOSdAWJMJIbKIFQqr9chv
8gCQWavn/qoLQzZtf99abw0mWT0EWDzSXUMoWQHYLu8p0Jv8tCayhwhlJ0HxpIpDj0+Ote2GgsXw
Gse3MfKDoXoXwdmjO1qsmamqJJgoZZ9DJy1wjNifcSXgHav2VZne4fhShzvfqbGLwvOMBpv6OkIl
E8b5ds1VXcP9fFy/AnDLbCHShQec0cAEGlBS2RfDjGumuqH3jLO6vVHeTwRopad8UmHRRsYsbRlB
JI7GDx/mRFPj5l2XbHwOQB+QSc76zW7MDxmxLOZecCeN81ZnIdR8m8oIuEkjpbhMHFqrRZMy67aK
5951dr5VbUxlnoyghnFmsIButCrnrzwJahIbYUs+brhpstp7loShyU4nP9wak6jfg0RgmGs96hLZ
zlQMy83ioRQefL9HteSaQ0mGKLgXeDykfVNChmzDg2O9x1k/nJ0B0IweqXGmVzYb0c/P/pLFD98P
KMPn48BJLgqs56KYkpMIRmw0SPvvYgXOciinG6Yk7XGxoTEFVVTd1COzrlkN+T3T4/BCB7G4Ulbn
ETsAhWMJcC+r7MVtuvHRMsrZDM4cXMfDQJLn5J1Sr1GokZqGgAdeBZoxxaFp0P5woxxw/8w/w0Aq
XlpnPARxXz+v/05YxeggxvWj1S+c5L+jeRE3TPuH64CYTydT9Zurk0dLO+5DbUosbnz29z8vue+T
dNKqbTr0TL9M01J4Zsm+9BCUa9oHzysqRVcl+ZBOHxxiwR3i+Ev+5rs1eUttcHI7a94x765fk6V6
dOxA3TPtap9HeJ7f/0zHhj5/g+un0kF76chE/fju62dTVO3HGoPuFHBA1xMCeUzhIXzV9Tw2V96W
uhqe1WDJXYO66amu4YtrJzBc+dtkStzfcmpo1iqjHtMQkUk10WEzOo3vAgNQfeyd7kKEY3djFuQ+
HWFxz+mYe5cKJ8ZTYFAc+Nr+OWo3O9FuI6TAnf1PSY/O3IvQEw8q78K7THf3ngSRxk9+7VJg1yJS
5sbg1+qKkUIt7ua3tFk+Gi9p7+n+DY9tOd+F7LhuwHh6ia80XBDIXbNzs1gK1pjdPxbkX22U5b01
LYLfssIatzRdfqUc9DoO6gUKIUsfoctcpCAo9jOi8ieLrMQAHlliN/W1lmbi2oF7VOemucr8+Gkd
cOwDNwlv56T/EThGH1usrfCYpgOQtsSL+YiR1qlnJc9pLt7OeWGIt5wOsy4kqqgUh1Bp/SyWkfd8
9gzYYKhn4uKuC+HLdT1RLD3whLu8BFSuOf+SrADw+/uhDJAILXmprqh9b33BJS8iOR79bFh28aJA
43MF3U+u/IiBtb1PSP6ABLonJyO4kC4qQ7ogck4pHquJu5V+lB62ftQUXCfSvambBhmIL3ZKEFRY
dO2PKSIzQE5Q0RcYoDN7VVID5u3SiTAAIeGXjMsOEAY8Y3v85dtXbsXp8GJJg93CiHsrXN9cjQMv
5xSE4NOyq2QeMUOl5t1Ne25/lc/HxIeBDB8lu1yguokLv+n0tQPnLViH7QktrCWuT6GNTp2jNjAc
C0pAx6x8Z7trYrfkqErPaN+ECSKhfkgDlGzoXEdhI5BZZLflXP5oxiq+nXyw2KrgCFx284Fdwz8E
OQC2JDDzD1R++OWaFPK3liGIseVdGNmdqwYTkjYAf31V0HIU8nKkV30zz+zj9WjaowM3UpXRwrFQ
UKpIC4FYDbaC/ey6nSQF12wfAzhreKPuQt4elERg5+fwlkhuMnWgDkAkqleaY5wCcvOjB0OPQJd+
NFBPq0se5x72k+6Depswt2QkLMxlJmzI5ch8m6m0n6SDcDDmevgQsrorvGxjzcilXc8abzNoK4xh
EWvr2ZpoZ7WIaChydnzb7NC6O6fx/RvKe0y4lgy2LS/HdeGm10aN+k06sDcEJguPFQKGkFfcqhVQ
46/WdtgFVUA9HQ+G84mXtnuaKshMHJFd+XOm9u3kMq0dRNec5gR8kg3kDNxHx2T3+wE3BUSopUJ5
95N5DcJ+ZtN3WKDYUosZwpgpkGytD9owUbcWlOUoX9TBmQFaE+J3WxdIOtN+ODIzo45sso5gx0Hc
uiJ96JvR3WdBn9/C+jQXSdvVu+93XSvPby8WFyKUw01ysQCcXHWaNCwM3cEqkMQWWvqMhbC9Vx62
P1sV+Me4Wu8D174nqhv/UmC6o1kfRFtAghJyn7ald1DKjq6RoGS/IQVg5eqK+VGiObgatfPbCO8j
78r2GIa+wUgSClJ2qpwzib5OOMlugBGZMyHv45VsjGHIB6Xbrf341kepcKF9y74LpQNvqiAMpQ+z
+VROEsyF2unJU59VhGg0l7O17UIoqLGJSK5anGUnX1AzpTTBPyRl5Ghp/+jLsj6NPfVsODmctUdc
XAA3vBsDGzPtKHZ6G51cPlX0p0JNCLEvnsNxlQb6UKRrCu1D56f9Nk1qzDsWcsTKQgxoAefru/BY
e7H70pDnNFRcgVU0Q4fJ8GksEd2tRAKv6kecsXWHrCnW4qGPVs0IYbfC2tV+SYfJy2y0caRDJXZ+
NDihjnkb7voqGtdl7aISgc/E2s2PsTXkRzEUfN+Sskci93mZPGJ2ltKu91xOvwwsmNMk6a76ugSx
n7PxKbcmfD7sr/Na9U9hYzf3ka8oBBPO8Xl8oAhIjn7BoKm+ihstTg1l2VPZVHwp4VWoFucLNQby
aGQ0HZVFkpyB6PX9wAiBVBW6tYp2/E1ML7YBknGAxgngmpQv+01OJnowvX303Gx4WqFHfeL0KLyc
aG+yY88ie9vQK2E+OFRPqiXNpErHexbc44J58tZ2W4nbjk4OuVxF6PvHJbLASa0P/D3oVJJq3hAv
7bAJZZRyLDJykzoM3+pWODfl+mDS7HnGl3TViyTq4Uvzb98fzcYSYFcWPVDlVavD9UzDDWg/NIDT
98P3v3+/ZeTyc+45ff/bv3+/64g1hEj2BGyHXcTgt20zkh452pf5rE4aAi3u1mxfS3s7DeMAa5gV
oK4oaEjelVhQJAqKiNtHqeZ+8WMs/UuUnKbKQo6+5HaxVcWaoKBFcrLhDp6+3+IJCI+21uB/WDwy
jmDHzgnFgbmwRz89RdXXMY/aDa4FxS4ZTpagZebp9e75hjutD4yVl52K8UikQ9XfFvRj25hjT9d3
EFSrLLxb8j68qzwU01kYsEbK9uziYtvHw2vn2+PB6vLxQN9cgHwqvB+DUJwC+zCC6ZEFt0ERvfk2
z/PYCANuInlANcZReH0Fv98y67vfb3WSVg7TGlCF/J3Naoes+/hayGYBVc1Dkef4hhf8ein6i9jL
W76PEXffDyBD8dhq9zgLce3EUbPHOOoB+Y/NAdJgU3jOTbc+ZG3XXQnJaMvzqq8wc6dr7TUZyBz5
5WaNOf7PQ4PLda8ymxTnTg1iZZwitYM+QPAJyxplDGPkXocfodDkWLChYBP9mtJYvgQ0yNgE1vli
SFptiNk1afBvJFr1SHJCPEJ2az2nC7bLNAF0XI7d06qw6SlkJyvqj8MsvNvvB8Yr6dZdWqgqS1z+
glfsE5bQM8WWEA4rgnTZlzaoSmbMZDPdDmQS9eKbr4Kaq9MYgnwVVbsA1cQBFYy6YXh7UCX1r+zq
u6YbThlmAu5pVtN8wvc0jzNNGu8OlTE8Ngt1hVsk0dOMivNSGroDTsF5XFhesd4+6pyHFaMgUhAh
d7y39FcfYx8UUelqkEQ9WxqwDasmJGTB1XqiX0Kol/AgnlrO2zLM6tgVRYgCnkoNhyX4s8gndS2I
m9dMOA33DeecDoJhiQRhx9j+YBR8+wlLuEWRtbEraL8BCK8NEUGUio6yr8VJhDV5vW4uzmOOwmOg
0RTNP1vUMJf4OtKTDyLjmHbikS98zQY1X8sZkn7EIAdFyrYISshPmrZUB6l1G8HM3Fb6htkood0J
TY8GZmWZ+oAUA4HjIrEf6ZRs7Cb4nYUtNc0QOvdTTm5TlOuC0I3YI4zPoduSOOFDVhP1UE4dZZVw
bul9kgG0XhSQfSomoDEm0oGXLLLlh5vRUBqZ4WbDFO2dqZW3VaGesvQp/YwW19qGlZl2YJrSF8Gv
sa0WQTo3eWnbxmQhK4eHjik61N5vEao1NW81vVXJOc7l2+BVTLcLea4V9KmEaNTDtMYG+7I+mB5z
USnFXZBStbkVOSKc6pKrLKdkKBcMuDMjNYmEZTvoFqCHIiMyC93uVoUIsnWqBOSsnmK4HM5C4qIX
HXmJACQrLGC0QxLXt09RWchTKxHlLVG0y9YlSdK0C1GEI2rFGISHCPaSrH4WiZPgFAvVZvD76RYt
Ss2ZFD3pkuxxB4jtmFjN9QQCyEqdNTDBzG+FJXaW1dpPcTSsdKiaQgVH8glh4QNIzHJf2z1kmD5O
z+MQoMRo0/0YKdrdQ2F2ox2kz479Q/iDfKq6OnsGA3xsoQ5fNIaUawSd8zmZXaTo8fi1OFD7Ua3J
A5M4JDYh+H5eeU55fdRfhX0yb5wCtlkY1vQu0sQ5L1TTAJsYCzWjkOcyQSVatbSqvZr5uvU1Nrdu
IvWdKSy8c8W6mHA6u0pTkT2qsaZxmYgCmwiUGBTu0yFJ++kKGVZGNyCMX2QE+wHIc7zTY3A3Md54
hHbxI7Kt4UOKtailXvfWdsESyddQ97RDOQdujVV4uwENDth4YlLDxqpx7Q+kuwzTJwGiwz/21u8t
tLGw040j3ttC+fWdrnJNQkJkbb/fLeeiuStfbZCA25hoPE5+Nl1L655siQqUgxe/VaQNqSXCC9r7
V9ot9XWjsHHjvSKggBMIBQYMQxmr7CTWBzQh887uKPWwMALddaFzdEwfH7PS8h7r4EEhc6P3PeHI
cFsmJbKV+7AkoRBCJCIU1JAIynT9ILrlpRit8cy69SkmMCCDl8T7SjjxU2BdLIRNc+e71WfYPAcO
vq7RNc4hnywOfuuhc1o5lOHFYsHvgiht3Ud1jEpywj0ZJPZrWUdMdCtzH7Swo+pKWHurRpnSOQI9
cImG0zaNfTVE80M298GNUm9JjHRZzmT/BDon49SfiFChIKYvSI6PM/9qs/EdHWLwtAzlLoT1urMD
N9oVOslfWdKPZBl6v6aOMJHAA0wxMy1Bx9Ii/EIa+Fr7QYmLmoDieKzmx9jS10jHq01KCXnVkTN4
TjqUXPE46h2OZlbnRWO1Gifqs/TiXQngjy4M5hMtXmataUAIZ5LiSLIHsTe+h7EuJfoVKig6BOx5
CvKppUfsxSAbLoNezG9gitLZ6W6qLNEg5hBctlmGhiWFaQsUVwIwkeGH0Ma9Vt2kt0Gh2q0VgyNZ
gfW3YYn/p0x/kjV2FbrAELABUaPDFk/d7BbhLLnUk5w2Xv1SI9mDG0KEQ6s1BCHljNvAGsJ97FN1
LDN+rcnPO+5zaEsub9CMc99+67EtPxCANrSJUlr9YX0vuAauQ7XaCjv/UTTIFdBn6n1iJfJ2KqHu
+3Hi3qEZkRvPcxGqmOyZ0tcCFue2t1bN3S47j8AjXSc3Y5h9VCUD/akBh0vnF4yQpiANVPHEE1yf
Ale32z//+I+//9d/fEz/GX/W9xSJuBD03/+L9z947rs0Tsy/vfv3c13y3/fX/Pfn/OtX/P02/ehq
XX+Z/+dnXX3Wp/fyU//7J62/zX9/Z376P3+7zbt5/5d3thXNj/mh/+zmx0/dF+b7t+DvWD/z//eD
f3x+f5fz3Hz+9ecHCQVm/W5xWld//vND17//+lO68vuJ+sfztH7/f35w/QP++vO5Ss3n7z+OdJ9+
1+X/9YWf79r89af9N9ZpOP+hxG3nS0alf/4xfq4fsdTffEdwnrb9QDq+I5X95x9VTTbKX3/64m/K
VUEgbNfmMvZ8vkrX/fohN/wbPpbAD2llcgbCrvvn/3kG/uWV/J9X9o+qL++xAhrNrxP8+Ufzjxd8
/QsRp3vSdwNP2fxuCk2S4OMf74/8Tetn/y8BpMQnOJXImb7+AtQ7MLUx/5uwc9ttW8m26BcRKLKK
LPJVd1m2JSu2E+eFSLIT3u93fv0ZVBqnd5xG8tCC5GygbZGsWrXWnGM+KZlsLcZJdqvvLXiwkOxv
LyNds0NZ29ljbrUDeXjhQIO4sBd08Ffpz93+X1/of37df/96lu389vs5riv52rQ2LSklV+Tfv1+S
0FLKfXRvYYmxGW1Hvs4kw3i6kNjikT9h1QAesny8vRQWjoYqNz5VAwr5KKqNS23SbqlKEKllBUfV
qnP5YikkC15blmSLzeUmFsn8GeHoE1X+PjN6cqI8kT1zGCyhxnv5sV167vb4LRgacSxQWt7FDseE
MJMMoFvsb7SF8MtW9rCnlI6+krRNvyFvCkiI6iuHfPC9xDD0tD6tgPUms2DJMJcMj4Gi6dewk79a
Humky+Kb4gNz9noCdjV2zshEsUwmFHvJqZgHvKYJIzyb5vy5igAnu4SmJLETfY1LtCZ5peWJzbFc
ewEqMBVEHzI33Rim6k+Rk3MIhvv8mnljRL7ZoDclIQw7WSH6YUul+7Us40y3beRhkniGn39bzURY
24OHIzLtPstKjRfH+QQlOrhTXT3ty27xe/UQecfe23lVZHxdXC12VXffqdF+CNV2L64JVWke2mOo
JQMp17wEGgVQkJD8FlYye85EkDxPW49W9TqcUL/Z0mBT5bh6nJ06Y9cJrkWVD1yE4Bp67XQwQ/hI
Tus8p27PnFahSc6B4txbRZnviiF3SXHC3eUF4b6jcXRpM2OEvuUwaamKcyYXaUoZmc/SqNM7JrAG
tQofEyfIziRQeGerd6wXUI7+2amNn586YUDmEABBp+AunsqFdleQyxmMnbEneUqbVOyopsNTYuUE
miYbaqD5JW6gMiuVV5tiODGnnh+TOWjOt5d8Ji0GmPDD2AQMeLDLybuyLcpD1unxwenIxZvSgWJ0
bknsKJPl4JkiOzL1sxqH5qlQE2izmHmAzVC0mEeXgMa0OU8NVUcRGfbRCMrvreky/m5ToHg6yfD+
wDr/xyyzIydgF+9hQuqSn26aydMowBV5Tyo5l3e3/XYSkL65PPOdMciDQR5QVhFxy5sh17xBO2H0
EF97lPZcMjpIJ/I7njsXrUGtV/SChsp5ylU8fZt4Y8TD/GbA8FM9uyEqB85QiqUkUnYPCAaFRxCN
RUIfctnokkg/lbThnaRintrqJyeL04fSzh8QSrQXi2wF6M5FaDJ1I300sK72ODen27VD2P+PE73M
IvPvxXIxc34Qewk7ctc8umWpTzJ3HigYxH23vHg59CyiMNRGmhkJy0Cm9lEOobFANAzmtE6/xH3J
k1xXz2KMT7EbgIAwhHgZW06lKMHjLzSBL0GahV//vBja6v1aqJWlLWzL2jFdT6nl3/+1VueeRXqI
ieWLFWRYdQb0sR7bC0M/BlJhFByKxLbub+8ookgSrzpcY46Bbr2dvTc4izs9RvJiRGm9qrDH0GWk
5PGGPH/u7PBDVwjzxNjhaFMW3mORDB56L0WINhaPVEr5o1XBQDUtVPrKnKz7bJjLlW1MIbLHMr7D
8vYmOY0Qe1GPm7j1HMLophYPthEcOcx86BHFfAoz8qWF3Rw1NRFu8HVXRtNnVZvJ3nYulQy4gUoB
IOO/Tanbu3RpTxlhsPnzl2qxyf66AfKlerbtoRLyLFO/32CEU6VZLUB6mrPL/7XJaehN+MI++Rr4
ROeor5UW3v1thcpr46O0l7g4w5/A49SjvLNRzPSCpVk47rrkJw+qW6J7p764pKann/JqsaiWgXX+
y2/++9aovaWCkKYtpWZ0/evt4Cfo7iYN9aA1kXxP8VBw7ZGmGFI/IFlPNONz37Lsl6AnRFhCunXL
j2XEmNJ8An/pnSvluWdotEgmMgIl45jUq8mY02+TJgCjZdrtpn4FPTQ5+pzqt1UxjPTjstWf/xDH
/e0SCCEtm/qD/0PPu9UA/7qvY1f1hDWT6mWnPQDXOnI/4QSMnkbTfiML/bMcSGQapMzxpvXFNS6h
jhZje6n7uEAgRJpNgdf4IFW+ddo8u3cbAeNMg27xYb5dWdKdjTNBrPI9TlHMWNDBL886fFsGTKb/
1XAz877TcPlSNZ1i24s/jBW5eCDdRjOX13CUzb3GvNm4pN1yvqEvZDnNdfLEc4O3zolAU3uNfnNc
QaBx19RnTLFUDaq8jpYQ+yjDulkDDGB8LIj0S4T9oZW5Dyi1KlHhtKgRcLB9ux3ubi86BRY6MgLf
NqZlHJrZtk8TCRRv0UiufNwNe6y04YnyzVxPqSsgJo3D7s8XxvT+x4VxpSDrwLGlEPa74itCVEqP
pczWduYja55d9UIDCsDQ8K2v6TVS2tYvLukOwCg/DyKMdmlEcnape/nRh41tkHlblHaAGbTrP0xx
JQ+2JiTP4qz551/V/v0xhlvkmBTEPBO2NpeH5V/3kO/AdsxpdK/NsL6YA5f4VucFs1mSwM5H5XrF
fiAQBFh+ZN4j8fzHbtQS31hOTEV4aekPgXjSL9L2jDv4ZQgrkgpTot005EoGC6sV3nbR1PFl6CMX
XzXEO50bDyRU6P08Jz9un1zD9JjvTC3HW5ov0CS8RyAL5tMQmEdQzDAPOOUKxHB2PKizUxQkuRJs
hoKc2Ih6pLGcmEO/rpevsSwsY5OmJLvfPiKfeongLj8I+JNH3IY/j3q/nPR+Kbh/W1S0sBlYCdNz
MfmwJP76PeZGEWacYdP1z5V4aI1TTbB2N4cscVQK6yRHl7LWxUKYniFjz8P0mS9mnWZPYZQCK0AC
TsE6Q9kchf3GRPTkCoZ0tu5CpONswaFN/zv98J+H3X6slT8jtFZvf74lrP/xpyjXtSWrugv+7v2f
YjV9KS0DktCUKpOqelbBpiEUnWeJbJLCIgA8IM+lr306OsNYXmONwcqjP7I38uaZrpuxrnN3eNBe
dWgyZRwT5QUPsX1St3VqxtItLa2u8UDyBUJ1HmIj0OqSF0AiUUrLw5//IuiT7x9I28XcqTg1umzB
ABB+vTpz5CDgEqS1zLUHQB8KwiiN6cAiAOscuPq+IvLvvl5GghKtFPa8ivxw2NwPdFm9xyCkRRc6
ffwSMB1ZKeR/27DxL4mcgoc6k6RCtq0Jx1shTm7T+Mgm7h7qvnAZ1QP/HiIWw9s7MwaHTF4ZWBxv
TxeSq8pRdpMlgbnT8bQ2llZ5jn23tkT0oelKhMhkTKWcXHRt1k+3F2E43gnPoMdQI4se8A57aD2n
bxn+sk+0y9dCxG95GJlvZtm4G1mWBpGGTvxpjL4wp9UYpOLh3PPUw53Kvdeu6Iw1fsnFsZcLOnB4
b9167l6HEidzFmXVvdAQtWI3uwB7yY6NwnepTNy2FqNEx/6YDs28Ee7kPrCFO/TcLE40DmsJcudN
jBA7HFqcE4UfEh3r60MfYMJc1W6Lt88P6fmrocUI1BnNA1HokHD8w4xMc6HYZjCXk31dWupoRIgj
2oyAPm/qgOFJAgGcqPfWvc4cmETddGczIF8JTWpUbqSoN8KejMxThUf2K7lI3TrWVHVwVK0tNne5
zZFsXvCfSJpdA6enMiAlQfXzJnBdysI4bs6YuBO8CSObPbKES9hl+k7nrt4FdV4+isbkXb5kWJIX
kHmkAwq/obNfckZJz8JI6ldwMbQEI+Mq9RyvB8V8AyOTwjQrzWdmDC74rICN2q3M5zIlCMAyFrTT
Urb5PBWuDWUDD1G7mWP3L1Wctt89GFq5lueZSislqJDd5cH51/IfjaYlMJANK6ua8ktBIlSj5PCA
cBB9qH6JinokACmtORWQf5cnAAuM7MSFdh7yzJerzPSQ+Lj+k5wH/6l0tXOYOuAIt591BhHY+B8L
v29xDEzGz3fE5ZAsHtVHNHfTaRhlQTd8Ee1wF+AlNxCP0s3F8ztb8qMaFn6U0V9+HsNSUNAlff+m
ssqvfYHtgdN+irsLNC5aG/0QLy8/B6AuFBy+tv3t0+3nPqrcPfAWTl024jntxvExUmb3sXPIzbX7
8qQaw2LeG0ARurVFspZ40EafzShWlzknVZzIAWyluSfuE7zvMLjJqi/h8TfSRkLpIPjoCn96djJz
0w6Z3DZou/YtqKo/r2nqt43bprcjccopkyrWfd+A6irHKGUzUsWWzT70QdOjwHHv57qvj11EdvA8
qPpeleDKa3DSQrAf4kHs6XGD54VoRxAL9fcnuE9vVDEUJX795kSJ+hgjdoo5vLwACB7PTqNWPG44
5Cywyvb42cpb0ui8Jqd1iza8TxCflI6zMxrIZInTfe1M1j13arMjzZYnywrm+0BaOew1580vnbPd
u+EhJ0fs7s9fya1w/6Unp7Xnube2FzWXkO9qmdKgCSNL1CNJTghV2YkC/c9eVrl67JbWSdeUW4LE
b/eDtVT7YTQtQI+lvMybtj80nv3m60Ye/TxkvOk1QX4UpCdRdBAuS4bhn39h8/cu4m2HNWlYIqpz
lHh3Mq1baYi4oWooeq0IhMf6qCyUnrd3VtAimojmx7aqxcfIHwRmkAhDQ1I2j5gj8eTESXRquA0e
q+Vlki3rbqut9TVmyvta4Au60m47THXyGFeZXrMAkJlZV9OlEumbUVol0tDUWS8rWG6Sj9m1YrE9
JPmCjcp3t5/NrYmZR7oMfWByraKQJPYB6g+/ApIBaFpYJyxDHCBYVuPgf2+d6jEsS5eJkECxOc5X
tJd3hgrbj5OHgKbw3Pyu7Pr+MYjS/hFb1JO2MwlllE+3n/dawmBisLwuUzgFwkzcu9tpW/fDAdFH
bR6j3p64saPqY1/X6yH2SEsvK7Q1+GRPpa0qQJwF/bvAxjiYorMn+YfIt1uxQeimbAek8bbPKIWn
ZjHLDPcIWc8jQSfQ3RBvOtooyWRieull8aU3R/tDA61q0455tL+dKBifLlVOYpj2tg9QDSO1Xg78
fNnDnSvQXv88GtOlhnaz6KGCzKPb4lBM7yarEQfRk4gYL5WgztNPnRDLsxpTc2UIUfFn5v3ZJs4j
6YzwKqIivKbx9JeHRr5fRxxOgtKxTcEhUjO7effQ5E6cj9kwQk9Ju7PRD9VbEIYg6OfIf9TWa2kG
411tNprIeAL7VGBfrLJXO5ZSQjYo41504L9OcUMOugX4Ai6rehS15ZyUfzeoBnbxUrqmQXJdPqUg
YsI+L99mhDc3BWGSMJZWdgfwGqTM1mx1tP7bY7Y8Rv9eGPgbpSVpAtGoV45+v8tRvJC1E8GIH4vS
gZOCLi6wMfzaLYSlpM++8nRCh75VW0aXb/FK3RGDyIY4C9clzggldG2FTPFsCKCxDgJSnYeecK9c
EPLpV/Ij0iN43OJKvFe3z01XXxG6Uw8DAK288ENWjeEHu8mXM4yq9x56yJ+N4jCton1d9D4AJeWf
ZmUPB8hu2D1Jl+vMwb+vzVI8e0sckZqYx40WSZnVMICStk8ApDmX0xu+Vdhj5rGMK7M9IKTILmYM
OlTGNEhXJU+RhTfiIessJvdpUr3h0mkh5xaYs/riSxSKfANLaFxVkjgNKBdf03GIHhly1I92A9+2
6c64K4drQt9/K3SEVqEq5jMBRgxo0yfXmD9kKk6OQxXmzwVf2x4XH5hgshdHTo4fbOK3NhJqx4GA
oGeNSfYceuQRIxbMnnyFkIVROo5DbHLVji5cBJtFJ7sotONP5Rwc46J2v6SmsHZQTUhJ2Yxm4X/v
C4Ngvzr/DO3xxVfQtii8PJSRZkdS0e3eizodHkWpvDVKJY7ky3OdddW19rjQbsrgZkKS/pfzoPv+
ELXcco70tOmxuv9+4giKiegkXYGZ8lKahMVb5RNS3wAXPaORIkGMDgTfYLDzLKV+5ON4J/A5nLyK
Ob1FwsGa2VtzLvogv6NYdndMpptnci8goHvH2TSJwKsJJGOxMZ+MhmCMFGTjfaViZ9Nr/cUZgfha
0P73WBzCC0oxDI2NrZ/9sLBxQVXIqSwifQtlZofKrE/+GEyn211klAO9pNwDq85CDzCF+bQHy9oE
sD66nf06mhPqJsv8kVYtQmLYb68YjRk22BUkwNY0XmFEkLBJ/Q4jbDgRn0FwRo18203N+UsmFkPg
kLzUdsRhwwWUx9Wa6iPOdPnA5kYWt43xhNOT/xQbif/U1a3YCgSkGAGwKDE1eilibhCvHquH21LM
S3M33F7MAh5x1vfPaWyEl/GCgco+1QtZMg3JSJiWj7GvpuOfFxlrOUK+W2OoxJHbccR05G+NFK8e
gsBWIsF9WrcPlRU1+6AR8TYZW/XUdc0/LfzZrUTG/rzYiWH5GEcJKBFgS1H4e0GzjvNRlx0DyW/o
JNZnpD7JPlBzjfkg/wK9Rl9oc6O/8P38L/NC+dsBmWkpdytdTc0fQFX56zlgpJ2LwCnA/Zy2yL7w
6RCltZuQx9yTPi33mLdw9JgEjxL9t0mHVJ7EhDS0q2ZnNwGMvBdYUHdSENeB7QE2KttwYqfyiIzW
e+JyE+xgDzkYwmFfhQUZ2tA/79NU4B4r1GEc8TxGCUASIHMOwhQX0jgNvXsrZ6Zjt/4p8GBq6wBF
RGEmJmJ2rKEYttz7v1xH57fmnSOkqWgX8OA5DAzefRV979kDm2JB+nRgyBYq5tw/V1lIBmul+x2M
A/sR69Kbm7Rwi7OGU54ru33tTZcRouLm1j/Le+0dbh9dTlanSBrjxgtQrLiMGI8368hYBw9WwFlk
XB4ZjK14/wrAwLePflnusAW/OpOt7pH847WbS2/j+7R8MRXA0Bxhw8FcrMMdi8x/J82Uql8y5Iba
0v5OV6ojvSlT1yAxcGvYrXxRjA2zut0xdy+RJE3fO9OBY4yToNrXkqiQ2ZnWEDNDbAhIZEXrq0fX
2N8GY21t/CM7fzrc2hDVlAW7cfAQFvX+96qsjHprYnM4Gg5RcLeX3BjZFZkcrmDGYmXIB2eXhEVB
YDpJiGyLWaB+IMwBM92QkFI6SLS7LcqU9G1UY8XOC19hDkeERUiSjl1fEbbSRzlgYAT/ufSya4aF
q3JBv8z4zxaBVuli3aS805uREfE1jrt01xuIQgMzjE59pZfQbwakDfJcInsDAjs8i+PmMITqNZ2Y
ZaR6hMKQYpFVGWGPJQfgXaTlJW6C/nnSTf9MQbaKJlLTRd8dgiZOD6ljyq1uRb+vfQU/axHwWuyq
ew989U89r0kiUVIK8ywKEkpa8r1NOVT3njNh+DKCp7H9URix2IIFwuWahSZHutvvqLOaS+z25aVw
h3g1dbZ4m8IwY8OG5yAyk1CGgkyBpcvGGMK//9ljcBiqAhC/vcRl+Y0EoQ6fnoc3esx69MzQokXl
tndm7pOyTSfo0nf+J0iWrwI7+qsIwnNWxsGbnRiPvd3fG215rqu2eI5sLgHBpjh0m+abYdvDpyio
nkSQOh+6vPlshpoo5TDzN+3t5rp97hv3zDG2XVm3v8+1RwNIMzehWaprVrKVODUyMj01m5tKOvp/
qTQNIDKI59pcNZ6hd66L1MtLOM1M3bA1nKb4aI+4XPEkTw92j+wuHauemVJkgft0xcFIvZLDDpko
C8MMg2/90Q44RxjB95hy3wK26U2lOBuGhvGGWHzVkbo83ho1Hffxkdg7CwuUAQdpJF0Bhi4nyhBD
tpMuU08Q2NxOBZnkIgAMq9o2Ia+C8k8U5bGyrXOWqGRHGpO4/LwypA7XK6kQ28eBQntdYjCG3uKt
DRO+h2FV5eV2opqj6BXF5NUoGG8Hrhhe86ZKeZaQDd+ZiBpOtZ/rpyjhcconnwPR8tGpXOepT7oK
2G8GMc3EsAbahdZ8kpj3MFO9rZObgAaiieXWTsYHswUp4xgv5pvfwyte5RCnVvFfyvDfOxYOp1y2
bs0u6QBqfdeEDUAL87+Q5EpOU4uNcg0ywX2cPSY7Nf3FmFnK0TEL7+xHOIIt5BBbU0LW0g37Pxmd
TLsrVVyVfzsl639seq0rs84eizGrHmi0QMyzm6sv8bGOflW+LWK8qBHdEwD0w89isMK72JJyC2Hc
+ZzaUXjElAvrTqfDrp9xQqd3ztJojceoXkGUI8BTFfqh8SbaSj6xt3/ebtT7OpGZg2PSsKbX7mit
nXcdgCapWt+qaZU20FrWnH6a07y8RLOn7ib/Mi1r2OiH/dH0Chy5Vp6sGy+0jqZjhySGj3dV3KoP
NcmCXZpGT8rp72y0lC+3f+c7PAwZOnwQPnsn6VFAshtru7nA0AgeogyIN9l/Bm0xulxglRpdYzLc
JC3y88aXVI5C+A/lXGyrFtd6HMTZt8h3LnYssldpgr6MpXwE+16enNHMTlZJzh5a8+Qv5ZX8H7uy
pjZBx0eRYjGc+LVAMQWuQKhhBV0+S3ydQou05m4ZNDOZv6ai54Qd0LD2YPZmE/iIMepQfwzpeCkj
0jgRAKw8MytOcnEXRg6S3sGW7rHCdlFXdXNGdvtjdGPnkLLQbIeYKHY24mCnchLGUqNzHlVFW6tT
PKoBA+8DpO9BZs0LDnoJJATvSRZuSRTEMBkytEuTcTk4IuIUZf2XvpGFiu2XWpObRrsI34TirkHO
9u6m6XMbWpRGQWP3jtwV7Vjc++3EJpqaXGBepLI3c0eIee+W/wjXR1YiXRqsy1z9Z7/LhTKLr9N2
A2frkTGwgvcmN5ljL+ir6CEcSv84OFlz3xuQnf5805v2b+o5R9B1XpqXyPEsrd9fzdRSXINlzFEL
oDWcHk63l2po/vPuvz+zQVquGUnZChwBLf3WRiTRdcy/clU/NWagdnXPwS6LEWuHYPG2t16LxVW9
w4Z8GZfWjZT/OE5VX28fereb1wru5eH20Zmc+k7WnEXRviF7vkkpkA6cgqgeD36TmmcX2+Wmtkr3
PFMy3pfh+KjdJrgn/5sMV+VDL7Hdt96do8OtSAA25u/h7KSbEC3WdUxYku8IwzVWpe5eU2NAvUpf
qwlpQpBL/9LIRH/qtDNjs46mJ2lABBhaT2yhwkW7rPTo5I5I+ANL3vWT+WmeMYqu3NE69AaRk+14
JndsgtnWunvDU19ulQ/HTOMpOt6KIllB9jWlQXTb4DZXNWRfyQWdTg6hmVkdYaNcevG3Fxw8JZhl
a3yqRiEQq3jdrmB9psPdZc+mFTwOI5M+KyKOt0sKm2tTg4oX2PDYaDHaxO0EY9BInU3LzNoAvPVT
leSS40VKYLURs0jEPgvZ8lGho1dDn/WCDSc6BqLz1je9UU8D6lhj9oH2TQOJWOxmj8d2ZS1nXUMJ
46ngblj7UdV8qpzps0SGd7C6dDEm0Na9y8y4fri9DEPr72DVwvqtCpArU+jAgvFZTM2O0nxO1TdZ
DHNGcFncr/PY6XaoPNcaYBY+/z50uIuyI5XneMxs+EIbpcvxPoO1Q/9bnKj79UOERRajNFEH2IOS
g5c2PPxa4jShL7QCsNNc8WFsfUzZ56yAc/DnB0q+H+PYjrMIW21b0QKn8fBuQZi5Kzst2Oxveoey
ZByrgM7dWk82Pr8PtvdUj+5WGQygtzC38pOVVDQr8ZDdzSNz+tvKrpblBEEZAml4QJu+wuR4EzCx
q5/mznyBTuNe+8p5TRbTUUmbh4SWprhP0WrAO0ivhQDO30bbn6NjUw2r1DTJECjm6GTSsv2LfMFa
Fop/n7r5w7W5dPaQAtsgIt91L7G0YE0bcrqXt85uk5sMk3+ucMH3W8uYAM/hXMzdSRSEKQPe4BHw
OZsu5ANQr/kpmIvPvRuPlyoX1rULbKAwsNy9yCr3t70/jDz90DnWjz9fNFM47y+b4ypHIRaAScBa
DuHl101NmKMD40xx+vKCz6DAs3UVTvFTs7y4ypuOgxgBt1tZ/CTBgT/VUwQ80DTPt//i9qOyH9mV
qAdxdBPEO8o4X+djDFU3N/OLy5d39Ab97fZpMv37CfkLnhi/RHdBtmSlPnTzMWgneZH1p9vUjr6Y
8TR5hXtnn+36XM45Le6ImE2/jk/28nJ7d3tBsRKta1rLOyXc+jniy9M5eWGWsY8MfNO6m5JXIwkB
FkYMEeJknA9yhB3ntoYmWB3L1qDrH9ht28gnRhg+41qP2t41aeK8AoV8zPvO3fLfNAfLyeXeLlxn
k3aXmhjlYwlNGL2IBBHqyUvGTBDaOstGXkHmE31b0e2hkIwYXD8FDGuVFefPntn5K2RhSxdtJnEA
Ie6Gpn+Fuq93n2JSyaNEZ8957xgn/pGjqY+llqtEgFkaHREgy49JUj3nVvwj6qJLwMb5LScSKufB
/3kXBhMhWEQxXKUo5B4exdbAKrK7HUN8p17rMO+IcAHH4g4gY/CdgxHxHG+v7KYCnt5PX8u4g/vi
2J/oo9ibvBfrDnLVs1UzSFQo/7ZZYqsjfZpkS2uTyOZO4/t1vDfbTQYQW+3ZGMj0qdv6HqNQc0bS
m3Er4uQkgGqeiMwOhf4u+iUCRK1RekdXmCIkH3qwyEYe9UNIpsixLe3kWBk2QnFSN7wuwqDlzN7H
QS/bXu9VnMZtDpBtnJ3jkLamGJeRU2PHa8KDy7seZtcDyZwwbA3dvVhlA1IOhvq6dcInHszxODQZ
1F36Zi/YAgmZyCBRdctHl0GStWAILDPmcDJCgmsdXK+3Fyk6UKwYoMXSpW8SjDD1wom6fZyWn/lW
XDAus+QSxLRBdlqf6eYAMO3TceMbdFX6ckCsGT2JiDISvHz9GHht/ehOUfPzXS68GllU0mP041/1
8lLDQybTiFZ2JZyHxFfqU1z046YXMnkMJmkeDG+iy9Daxa4RmXqKDAcgl4VRqIb0Rx5Wab/Opndx
DURyOVNMMjk6/wHoS1QkzauOCWmQXfnV0X0AcAmEaN/Fzj2CMnAOkPe+IrldmRrhTAATe+PhIj6x
FdPlQS76mpe0TMf6H19kW/ITAoLVw+TaKHrBw1CfsoAKYyq96BE9/JV52d6pU3fn+9JbmYWet5zp
79u+1s91hTPMAW1/NaGRwY0v4sNYU3HePvpe0lxNLIcrJmLVocOSWAbztXMT88PtJa7TV9TY5cPt
k4fKfGcajr2JqupD55OpIYJsXEfCrLaYX4fHODTwwi4vU4X+bS6tjlBLpQ9h1Mz7LFbVcz9WdxG1
RF4u3qlBlt39z7edhVJCU0hpho7HojKOsXRPE+vNi6htcaz62uJBGH5Qoox44EpxUnQFTm02ixMc
Y2KiwLnw6sceTcdZo1aZ/V1RNsZjKIXYFVXWAKeL3IfbC5G0Y1zBDXbTLx5T/qqLqx8y7i4ir4I3
ICxoaeho+dF4MOgxbrJyMB9nqvLHbh7nR2eVDSIGG42TtV9mJaqCa1dbgHtQXWpAxbSr2nL6oBYn
hTMwEi47VZ4KIkfIUfFJyyVShg0aAArq2OlF5nXDAtNR5FB5vczdbG9jJXrQG/pHNesvqmq4UZZ4
mLyltT+P5KopHkkr5AlNjPBlYhwsTeNikk1jMmrhpBe/kR/ixejaYbGeu0F3d2PipmuCT7aFMRPX
5aHhs4DXqqJHuVwCvjcLoFRBhdtYlMiqNEpqyRgd0l51B1j0WidHN2he2c70pukklGln2OajrVnp
6kOfig9l1H0TXnyIW7c5eBLCkCzKaNe4BKVgGiUVXn6ZoWJVtYZ9pZyVZRKM483HbMq/yDkaGPoG
CPzJeoC4QpcUw66c0aCMX+yJVJwQzfoR9wIOndlXe1JMJdAxCLIEzbopTlajKvGO9MX3NAbrrcok
XyPL+ejFFlK+JjwTwfZFpJSSRhKcekY0q3RgDoJHhjfGdazTFxnodO/f9MvleCKL+ELDktu/Kv5p
QWffCQZvqzyRzRb3YbBrJdRVVXlo8hGuepJpoPcgYdBs3ERGW8wJyaowYOMDUuJ0cMVswhbZ+Ey4
qEW3JHeY67KQ5WPKGr/qPVBcjlAvwmPm7Al73g30HzZWs01MRHpBUdGKbVNK8vE0qv5LViHQcrT9
0ZmItsbt8hSH7Xeewa92f+jUeZC0kkigpRkLuw5PzkoYNcH1vrVmu2BcwPGNUK+UeDyVbMcECVtp
5O1Guv5d2M73JC/FD0WO62Ka9OsChbdzS+HvTJtNQxJEB3NzxQGsvwekkCIC7qVd7tq8IQc9PZU1
p4WmhCCrQBevQW3ZZJGdWsf/oKPZPfYz++P03Wlgd9T4zG032rdh/cMMBiTCVX3vJ8A8wYCxgShS
lX16KrOHpSiExdS38nVoM9C9qnvii2drM0k3AEuNFGY44ZFZeRVRgaYFixpIkN5o7o5NhdwmGttu
jSuVgeaAsj7p489tE2wrr8BI6fnl2gjpYfnxacpfBgseDXSO9tTZVrwu1Mzf5kD6MeuFyORl68D3
PnvtD7RTOKtTcc3dmGyY2PnSdhAdhAwtSGZHuTgFooPjAAGAABmh33FbxN6y+A5brtwSnkOQScTt
wOyE5ccl3zevSToxmpAKQhjfx7h8LoL8Sz6KTdklP2pPwqTzL8z0Djxh+SENcJ9zEj1y2vokg14B
0LN2NoUB6wWGnILhbetIWp/XeK68lSo7/vN2ID6iRwuO2mPmWQRmOO2RXe/jJQxlamuSeDi+71rE
n2ij6OXX2uDI0MiezMxPrjsxQNCsmLlNAncCmyjMOoP4doKZkRlsIPjkdMcQRGTuTvbtufeTH0R7
YiuvW5rAY3R0Jrw9DaUDblca/RM+kiK1DlRA3GXdBHrZyvnlqv8j7LyW41ayKPtFiIBLmNfylkVP
Si8IURLhbcIlvn4WQM3caXVE347oigIp6dIAmXnO2XttGp/KunpulG1sfTqRs8c0SUKjbCzr3kNV
kkX6mv1264yFvm1drMEmkPfEdE91Ht5MhnGAtap+B0xkn6tS7XKHoNxJErqqgNKOwsDiEugnu66+
T4Qo5o6Js7ZmuTefUt/8FJ3dHbKpeq/0+aSHRp4zr34OaRSzaDYMWAnkSR1/3ILEeTFBKvpsVXBV
qCez4VSDNjz1FTIL1UJcRrTTBfkuwvdDgbRHFw/20OVs3SE1oVWGnQ3Ic8h519U/E21HrU2yLz/N
crKdg9Vlm3FEt5+V6s1LCHSp/WFnlwSkY91utkH6Lm3a2enEeh3Is10Yw8zTFNt0AOwMtMc59BaN
yKa5k5XEc2yBcMDU3JwHZZ4iXXvKwBghuSUfacRrTWQPcrU6rPuNHTlA9qr6M3Br8DCUSOtCeb/G
euivRu0c6yQi4WKmB+SAo6ziMw2TS8GYNHYSkhgbuL2Vt+kImght73WQWPKBpw3rNKrJgJraFglf
9gS61dkYKF+3QMV/lMJCGRYP9doGBjoPmze5pGSuCBhjLdJriEcc2kz5GhuR8yZ6bTMOCs6/SsN9
NoIGS6LyoatJUDY9EqWdmnNY/HvCULwaGyDxSQ4hFXLMzY+qz7ZMANBJCO8d89EEFKRvvhYdtv42
IMqoKDlTYGTepUPAmpKTKD5qgEUaiEz+4J84u41EzYcfscqu6HofokDdp559zxni2W1nweogXgRr
YNcSaOPIEMw8DeRuCHEQ+D+MKSPmxnonRHJraOGh94K3SvI9DrH7opXhz9Ji42Ek7PNI9tPKEA7R
kZ4D0Sr6FdftVpBVczTpr7e1BHXgB6fCEU9ROFOJRhdpSmiyzLIMxvmJX+mjU1pPTBr0SxQklxgf
XYoyuERrazQEYbKgKdk+dG67T4ZPGVcnx+7UlfVePBJfSmo9wauDiQrRqYl+LAkFHt34TbfqvQoT
TGfVPu8jEuFkcoXkdx6QNRvtnqOa6SSzOj0f1nWmsPZFNAJz43uEKXQVjNtYJ2Gx7UMI8BbxDPlA
YrUNxn4d1wxu9Pg350uxpd92MzkIwxUHBWV/gpPmR9nJ+h4vl7lRzLIbINiHEOS+OdNS0248OHaE
XQnGBetxb+0iSkE+repsh/RBHViw9vUUvdW4P9aadH3m3IL4sRR0ATqXAyPolSxyd892zYmLncfE
Y7YhyN4xXxuZfXNHnzgBUETrRMcsm8hvuceBQ0C734A/5bdlrUNr6M7JQBibnCzI/BEbNfxyK7AO
1ehDRE6UOR/4v7k2AQW0PdG8KnoDufFDy4yAOClmyJUM1wGBa1WXB2AQJPghAihXpEl+9m36SP6g
msxp3deE5LFGW+gA4PIRAqh2Y+bccRq1LqEdXig9N3WBxjKOyfPxyAcaBgoPhyWtKwSWR6DtjgX8
uTZoio2xSQFEd3H5uUQd66w1knNP1/hzKsPvPLLRVooGxkADWgZX7spO5qan5e5pxrk7+xDEUMEa
kxU/LRRpELCo4t+WOMsYXqXjNSe/48gaBpO1R66GPrAL4dgV0Wmw6jc6SygdZ1gQTJkCo4bPFF3R
RvHYc/TyZ4QZb+VShq3c/ilGprnCE3429f5303dwVEJyL3CJ9kGyDWvHXtu1ePdJq9m4+vgGLMta
wbuLjxUJflmT608CJX/vGWhk4S6vNeIZY4tAsAgECyfn3tpia13bKTV6OFRwXlzN2LgJnSn+iuUj
+uq2OvJoGRslHYC+2YGncHcJI6IQpcxucEmhUE51LOQc96mVPwMG3aHkHjXgS4MxhB6EKBkIrXCo
ajn3wJr47DQDqeOk7bF4Gyvbe26rIryxBJNt53yffbAWIv2t0gd6UyAnn1q90Zkf9w5hVlyW80sA
PqwujoTcRQ+5cMzn0WkZiAzOvzj33P/SKvqubpourX7PNhgL/tXt0xpslUGIQLBd5uJ95a1Ty+RU
AYPxtEzKsr5JH6G/YziKtpVsk0uaFJAZPZPvjuZ+EzvxaTGnaC4pmL5xZ9Kk27EGlk+ZbJn8arit
g9EH0B4JeWosvnFzHvEslwD+/8j/Bv8SZKlxjrXxuSo1/y6amPOXvhFDdpnn9x2MW6LgXINnY0Xc
44QrHtC/5YVPZB1iKNarFEqSHj2hFHsoJ6j5WqYnR61qnfuUzcfr8mofMfFcEfghH+6wduuQcvEz
q8b+BtCTG4qxfrVvusg+jm0iZp6GeaiE9o2Uu/Gu66pvUS0EqrDh3a368sos48+LW6hr3FrOvzht
7P8e7PjISXkSbNsT/O+v3xBYF1hAkuVhGKcfym7hNqdDvQXh1eJageWui80YA4xKARE/FAUWlDYa
ioNNRu+eEJYAN44bH2jotDuXjOqrkvXz0tTmsRE05gcSMkKhn5Z3ZmGrfeRnY3BcXNej6hX81uzR
loqTcUPvcXCLTSPZz70wRzTU3EfSr14VR5I/xiM2NH2aUTE9tM9D7OefppzyWzG+KwAPcPxNeXZn
IKs+vzPb9N/cgoss/T972LTsEaiawjCZSP89F+/tIXaUSYIpkqgwxdIWTCfL1t8IQJcH3UHRVxJh
9bC8C30CHpLcDMiEV9vAHcSrhbjgjgQQnOn98OkZwzewVMFdPmO0VNWaZGTQBM3aTDxlUJlsKZ1n
x2qIJ1LYMrR8lt9Zzc6YuuRXLQXJ11ZEeGTkMCJF93dvOHlzrcpiN9DkINctsNJ/01z99zwT64kP
sxXHpI8W+e+7JqzcUPR9ip6JVagkyirpKVvAGxjrpKQBPBUW4XWdsK6cx+2r4WOv9gllXvlj4l9U
nLwvws8+cu1rWzLcjYa020PgvvurYb10sjUVvP7vXv5/zyFc2vt4aDgxWbqPzuE/O/lRM/lBbCLm
AgL1zR4Ri2V9751Dh26RLlDe+2nIoavY9/1gbuqUrk7og2fUKiK3oQK6x2E8m10sXolRazauKt0b
XoluY2p0JEibuVihX+AINJJ/G6HY89f2H/efa6BSZaRuc/sJ828/NM63IWTsT8s29zqsVXZ6WaQC
zisOv+yNqORzN9YHrc2jfT76nBxim7584WyGQBINE/jNw+AmTyipYBnSa8+0LLuvpARhLgX4VT92
aGnF7WNV2MRvZIK53TydCIj52BiR7YAySuSDciHnplYBjfRg1TlscuINEfT7bJxtHx+RL8C0noeQ
Fgv+TCPezSIEJfMLicLNniilm9nUztXEcXYdzT6EP9UGFy2Z5NWFeUTBRpTKqJxzYMT5c9P1mwAh
VGKF4wWUPVGKyTStKZrGa1HnlyE2rLu8cNKHLgx2vdTEczu/+Mg36ziB3dJ8cLSXD9LJFNl6Ubn3
ShQRtCsJA5t1GyKy6Rx6ZrbJVIyAQI8e8UlleyI/1dzIIO+1fxrnFzFXnrlF0TYN7nSIML/ekvml
INlyE4022LWAPK5ZqqByS9sVWlCu4Yf3N3AT++ZXHzraxS2LeA3IBEkQwT1BqaVX1mJzWw1F+ZwP
M0i1gzFCuOI2Gahjpra+aEEPQBnx19cL+UgAs1R+oVVWbtrabu6rapB7147p0ASwo9WkqhtZ3wT7
BpV/jPrpYNd2douT8LX1i+6CtEqwa4IkS95VWoIFFbR8YKKjFC+TTR1GxTd9VNnBxC+/E6i1v3G0
fIy96Ub1GG80m7lC2ni/F8NhqUivb3rkkEZTH6ZOcQScqJGx5gk4YE/TbO72AtN57bKgIdxCwZ3d
LcSStkConHkD/3HTMA+LJCiqbboddvKQpV10xlW8Gfs63Vau2x8MJxNvWt++6rBDVmPt1tvF744q
hYlVkDJa9LUw2zYTKMIQqTUUQ/L6fKs8GnFx0mc7uQ/nvaidu2Xm+2fwS/3T34bQsx+xX/R3bWXT
FI3Hd5qM2aWVxNcnjvFcZh6R8YnXIMXr6kPBbHDdAPf/DlGS28ubcMikcbxGN9oebdF+pL0sb2Ue
cQqtC9B+aEkPyw3SFbS/snLFKaDYxfMRQyM95MGiszX4wwP5jVW6be3yYyxoJ0tLJc9aRwOdkdf3
vrYAWmDJuxIc8Sj4aWyl9FziG7y42Ai9b5D5hfUJfzUNda4YMSK900dBWZDBm51b65MvyROJQvvE
dkQbgDS92PfVe0mV8b8XXuPvESprFxNUGyOc45mgnf4aoaqwbRh/6PaqQrhSBRZyKJ/kEl0QJdEK
bw/uBAqA1dxpBFFthlDIeQth6D1BiZ16LaPn4xy4/f9lTzP+3tPw/uN3p0AwfZdz0N8MgBSyhw87
lslXGneHDjt3wWjuTbgN97OuylM4BkjtnLw72TiKvlzdiQzQ9ABJX6W2U/3bz+rvYTlfkodoiLYv
UgGoUH9ts9hUHDdCCsdEmbsDN4l9R6AryZ0Bkm53Gp71Qf7UDfeE4fN+xOBwtfTYWk8ZOXT/+9dm
m/rfinPXRhZk+0isbcNxbfMv52kfBFGoxpqqFdlOqjfjXc/vYejKXdvCmOiaqT81YXgX9ro8Y2Cz
z6FBxJSfRfaDl8Hr0ameiOYgUznWg23c+fJaFyBGZouFmTvyaNrGd9EOrFPKjbaiFPK2fJKEQJqF
0SYtQmKkY4Q+BHdbL+5Ec2a5zDTj1XOHfFaJhDvKECS706wFCypvR3bg2x/tBAAX4XDusmZoUN3X
CGCKkmeQs+nKA9YJJxM9sJ5F3JoG4eTSxfg+/1kalwPdH9JK5dBX2wbu8dbO/XWIVeXD73poQmjL
9lPm57tSaMU2Ed1MtcjVtqrtaFMTrouFbcZnoWDyCAOAFKzPL3mXWiAFUMSK+oHcpwczydGOtgE/
1y83Wmh6Tw51/kzzQsubMGjdlk0F+3bRu8ZmylEXveJZeVl00GV8dYeJwTGyXzFZLbupAa7Z6R5t
2DN3SpXGM70WuAcKX3CgvA3na0jZuqfvRMDWlAeYkoJBqK2mkwwQ0HukCQ54aTIK9tGxEU8x0q42
a8imIvmkC5sXo0T7TPfWvyRpYhwqvSFLxmqxDQnt6sFRvjWMjXdfVeDkWREhl5oLQd/feE5snZvI
tvY9bZHCbX9nTWIfA9Pw7gHNxSfYI9xzVPfrFDZwv4K/r63wPMvrFMLpasPiIr2quFjN9OddRGRE
dJks6FirKcjZBFgBL4FTTdex5JQaWzFCiU4ceXxQp4ZG8bhbXgEnlI9+CkdqSCiE2iIZDm405vvK
b78rdIk3u1fapouEfVroryT/1siRraMN59iZxitrszj0pCOxovmCLnJsEg+N+lgLqmbn+YV3tJSH
Nlja2V5TA1G+sQi3iemhQ9c986VppxCFQJ3vIaKks+9rSLpHbO7TI/YtEo9qPBwxXI+vh25+p9nq
QdV6eVg+ZGgtFCR3eB395H2qiJWv/B7YVKmX17apy6vfokilqADnEyPAELVeQGcJsENqSLBALE8o
FJVo7+v5Zci90xemLQhiTpxDOlxHL28fsky8xvWTSFVIr6tmEOsT+I2C01J3k3LHjZNjfUkr/4x+
23iEFGE8Kg3geenUKVZ6W0dRzEtns0Pmg7pfrnRBuymYzZQRGLC5IkJ3Etwt79g5nGMZ6E+edICJ
BP5ziqloMxKhcgBC+s1clKLNkyIo/Ny7ubvV9Vy76GltnYeCzBME4cFVs6S9Nt3S+ECEptJND8C5
LK30Psd6/igtsuvs0Z5unuwIBsrQuAVX5A3yjFDdr1Zt28P9yrOCH2Eek32R7utZUGZ6DkCEXDHz
K2mwb+y6pU5LkrDfTQZJTv4kxnth9joIPPY75IDhLei/u+T6nmLBQZoJBi2m5RrJU7kaVPdrkYYS
J4fF10rFtSkJ4c7sXmBxtzBnZLScHZesc2nr92gfFejikHGLtvtyRoo6cMEbZO2jEjSWm+yhsOyX
r89xMvkeLufVfJw2TgPROaO3x/AsJoGWeI/l7zWjnT+M6j6bnQoube1djOCUr4FLcmOiKzSrbNOQ
9LslpqS9Zoxb0SUbz30jsqe6+K1EzsI06yra8VcTxIpIkFLuOim1n0FB1131/q0CM3KHurPeBSPs
sWSW8xAsoi5WZf82vI4ZO488Aau4WhkUDap5KF14uZrHnase//moRgTOtWIprj+YV9grp8CykUjj
WCyCzIUubUfVvkJ6d7DK0V9TMH3z+c2/U6av3FEX37vmKQI+8pQKEo+gQI6PuhrjbWy0hFzrJFg2
RK6xmc0gHdmWW7Mg/aGwhzUZDLghp270kIH3Q7BzAr/7eu6CEReUVY0MO+cnsOwxvDDZ9Vdf/uKW
NuQJNQgQfheJX00QyBCUBS063Mr2QEC78DRm80U+XmFYjOXeEPwgR9V9LxA9fsENFsKBO2MOlne+
bdmsMj2gvrAwr0nmh3u0XQXJHZZFZdU2nGnHOCW8pHoKAjM8jFpyn/N8k6nMS2qirzOJy04awux9
dvLnytfAA1IkQ1ZE84GbyUkQMiFI+ERguh57z7tXmvMJ07q/BGE5XJCcdVs8x2TkzpfLJ2TQPnug
nghXY0C+6glzuHiYt0gB0a7Q25p1lHPEIRkU5zX96GivUT5kisJsqqLuRQKdXleGJW9f+x8dJZ3I
03++qTol/aQvQHQ6OP+uI4uOWi1vze6VDu42mxLromcifI1L/5dHlvfxyyHc0n1Zedgqwq4yPuY3
emqRbR2IclN4wH5Cp3tpmw4Traj2naaYQwAlGJiAEKPG2HWtDYRiZkU4wUrJ4WXpVfmBkhKCmq4z
7EuSprqVn439KxqG+lsb98YhaXh4+slnAEBLcYsL49oX/vRMuJDN0Cqp0p1dZ9MVKb251Vsz3Mqu
xmmgN8xJ5oNX1CXjZiQ7iUISG0sXZG9zMNgmVcI753bnYWxWL4FZbzqtLk4OTzkq/H/eKp8RXK27
71+tjaXLMeS2OIXYFlmppewOYlnNpO5HzE49fxtqotkrvJWrxbi81H1Ss9TNrn7USW68IhCZjqTi
EKh6lgCU74WBjQn0RLLNhE0j1CjNgaVbt6dN0YYrSmqEctndPNl0op200QIY8/lo8WWlUMV2PbXU
NnNURyy0GHPSE2lLaFUTPVG5ExwdWf7FWY7iHOSNc47E26l8IOmSnIkqHE7Z7E+KhtFkTaw5TaI8
/fJa/eO6at1vgfem+tTDOO8xYNVZypdLgucZjaQ27YIpMzSS+WS2d0jM3eGadjdJJopTaKS/F0X2
P4lGpemOZz3OXtPeNC6GS7Pb9vHyzYc5qaz00eFK+uNNKdhFrtMj4pZdcKwkmpXlMm7c8cE3pv5Q
QeIysix/rw39Mx7p0XzdHgzKGAeIjOidJkORZXh32CWe0GW4wbmeg3AmDupG3IhTUzGB6z3tGsRa
AgOhVN9BprPh+gbH28HbLaadMpNQIfMo/boc7KE5xKbNpGQKqydV9h/+2HhvBliSnHPcaXlJ53cq
7t+6JrKuYEWSez8If9eRpd5DNlDu4s7ci6pS726M3lyPTRSM/CnMVB+leY2SMr7WRrr90mz3NCOI
SayZ7wRsXPTp7aNP93Sng8R4CVX7Ek3MqmFwIVp0wvqW1MOxBN+GxCVPX3Hrrm1yRh5a/B+HidTp
fVVG8XMAxYTFwLk0gPjuQsOPKJujhzojTapRzRZHvHGtnNYg30Po1+WSTIlsNWT1D4gFxa2IuwIe
bcVp2aIpvVwun9Dkw5elklS6gxqIvbdClf+cyEU3cvNjGsffDcrrBfMEB+PVo3SCxT7WdxzQrBWK
rAQO6EwqADNUb0mksjAvlM2hIgJu1SpHx4crieZo1bSt08FCaQnzBUZP4RQ7TnEIoZoZGe6SKDeV
5okH9at+4lQgCeBSxjrQ0vIOC7m9D1yTU74s+2M4lJA1wnC4ll3V7stQH66cq9p9pI3uLjXGnxNP
2ZVj8bROW7P5UfrRzeCJeunjzEBCYTKPzagMoJ4+R5WWb3Igw7SUZu9qDqenK3Qu58PZ8lnRyukA
5lbbdcBWtrAH+/lkDxRVBMarFju/ClR8d0bQmK9oczZ23oxPTTl2h4aW32q2Zp29ucLBWA+YVaan
5Wr5uDumVo1Rjz+Cw/D/vvUQjIab5U+1+o/QIfnFUa23AdOpVj5h3OflxZ3flQkNxPXyNtbF3//+
8m/UvvytDQO26BkVukBDq1QLNmNpF+yCeA9q0lfAOf9BRCjmqdLxnFvupt69gQd3UQq2EzIErQ23
Xuw2D8H8IvKxWFN6rfK8rB+TKGHqL6OPoBRg/jtrq/A47PTZbRbm1Z+X5ZKj47BuS4ju2Rzr1pjZ
A8WmdoSA1ayTttLOGInCrTDqfs/ubL3Q5QupYEtQ735+5VhWkurjDGu8hjm5GHWCK6QTW0ZtpAzb
lvqeEq7Es6NeRF4dAOWRhccmjL4gr+gUBs4vr0Up7Lbtm8AFSLx1fRhtT19T7oonoecvqV77Z4bp
DyiZostiBeIp2CML4t43DHXXJOF0BzZc3dl5i0yi9u/n/xeZc++k1ngqw0B77Qz5SnaTdvNwuFyb
MP8RoNZGT+f8su3ks0nT6CVFprhra8c4Wf3Od93xxe3vbTuu3grs6HdRHz/zo93q4Cp+V5JyYTb1
TJ55cwRxn0EFxNUVdbfG8yJxww/+s+iyYZtnKRLNGQdgGX52IL9YB1w2MrenIo7qioIpZMibVjkw
tllJNZjVO8EKyb6dW+CZJPfbTSNvu7gcJmwhZzWgokABRIM8HwkUKBT+7By9YDyK/Gc7UEDg2Htp
NfGzipq3KEspiuj3U0gOIR2ovH4K4UQ9siEA7agHIjA9L/4OCm+xeywfpg2J1YN0BC0Q/QtBVu/D
OGg3Ztn2y5fNx6DPdERPYx+9Mn4scE7efG2/IJRg22yMLJD3LmL0E0NO4HshZjmGssGjE/nlK8yR
nr3WpqaKi+gbj0Ww0ia3ZD1v/ZVTIqNohjHFcEKytIYM+Qe5fwdvqPVXvaVVYHL8WIdV9RkKTb9h
H0d8Nr/D/x7uJtrXN4ptPlbpVOEpxCosnayszN1+SM0HVpy5v1CCILL3a5OheNoeklK7GlYZ3axk
RJDr9hQCSq57v+OASfP2lHb8Y14eagjb6vAgxJyL12KHbliRs9CK9raJOakTRrJPCdxZiSVbxNh0
vZ1c2izL9nZZERHfQKM1op5WQ7ZLxvY0Y0Rf05wYlnac+jPLc/RquozWYwvuwfLZqtU/hlIUlxAB
iTcf11H/6JdwNCqECIiJUp/6yI/Gdp/yT9NViI3tYnDQCHkOVPykYA1vEqfMj+BtZldPAa1pH1lV
v/cGcshQcwZbValkrzzRHQrsPC8j3TqDku8DghiMpkLlN11X1xH/xw5zwXQsy8E5hRWHNvJtdgWZ
OGQ/2NW1ckd7S1Ca/hT4kbdiVP2epIQwefP9kM33gzbfDwCImIsQSTximvI9m0pw5lebqavdt8xq
VNyS6ajJEWY6f8fx88M/p7vliFeY1blfoNoyxVFQJ7gxgTPExdrs0hgjuJmc4763H81AA5tSps+u
Z2ALi/1mD4KdWjsrShN7oigP9dj+aKTfPPt+lx1s1rQ9Vf4hQo5z6/yc85BRVL8jfmUJ6Qta2q/M
nJh5u5LFbiyJc3a0JPuVi42XY+aJ7fyHROi98X0/v0x4++5SvP1r4af5258NW/eueC20m6MKivt6
DhKJU+epmKzgKfSN55zt+tqFWn8tS5u8C+/CqHx804omvzgOPug6aPRX2vGb1uheFwY6eUoELZPR
pqzceFJR+9hJ4T27SX+JczcjONxgBZDGY1R3D2JGFmX52JJNrLY1o7vn3u3Wnt+X5576FrtOw1S2
bLWAlAczO4c2SBJNJOTlOlG7jlOdYd+cj6pr/qFshv2AiKSmVUSfC8phK8hTL5Ki2i2X1sI77Ad7
81E61Xj1zTQkV8FysGeURKLDr+NenfwtM/T6OtZtt2Ftxa04w3v4nQx7rekA3hV0wgQJArsFK9Cn
6U8Xvp1IwFskyuLJBEO3gufGAAnx2UK0yDPrV+71Pc0zwncro+2PU9w8j91dUiHsBxFG3B3rdjjq
9YmLaPno1N2FaeW80BBIEBWQMR76dnSFbV69Elj7rGWsG07VxfAeQvRhSoo3w2eEbRPOsgm9ETRM
Ml3qPtc3nZkam8xOCaNHZimQK/WEDczoQ3hATFcLV9slToMWr+e7NQb8OYkZ/0JvjZuCbEfMMo/L
C0+BzuzMLndBp/pH/w7BfHBvJM522RJ6pyoeZKMTUGBrm9hmJ1ejlyocqfzrQy1/NgrXKclp7cE0
3PF1NPqjxNL6Q48BofcWbGhOhsh6OCstL4iWyPUB97hdLpmpnkaJzbSzBqaby2hzNMN7cqZ2HRTb
J0P8oS9JQtsoGWhjlnrS3DFiyAqgk1ODvYPUZ3+zjGBjJxendoHvi6FPr1gVa/AVUXCsfZE8kqWT
nb6+LASzNo94iV3Ta+J1NCNzyFFEQt9UcGoX1igVW0prc36yc5WnFwlhVB+Qg0+QiTmaDuh65izP
5e0S4ZkZSD2CgeW2JjPqEMa5+QUFY6ntNpWqPPv4YNDXI3V+auinmI22bedhuC5kd0WxcOzm3ITl
xU8MbSv44tf/fKzFz3rNKmKUdFqoNNcZAvTwNjYinsOyc9XsBPvqhgW95WCT1Od8NJsNnfKPiqz7
yxJS0duyOjF1ILNjHvQVRjcwLo7qfemh9Z2rJSsht415db2xrKi4EHROSTBX+qPVYGW2o0/mIAGn
igBq62QEz7acGZipIs1jgaBNJrlcEORLEhFxVrXGlB6IawhWThQ0O6sj8KdyO+Ifmqo5IU1lXVd9
8VANCeFniakg14b9B1X1dkpN5x1Cmty18xisiASb4Uz+HLgR/78Xafb3ORl1l0nqP7PWDn7ryc8h
Hh8lO9Spa9JNxaJ8jg1OMNAzVhNgO3Zy+Gc7Iu7Yn8cyPug6gAQZd1/SFw+/3FMrwbwRZT+hJUBH
nGo6alIHwTDN1OUFHM2DLmcweqZeUsmX/NXedFI7vl8OmZ14F5mb3beiaW8D2jN2v/DszWd9l6Rh
1DPz9Z+3FQCdFIQPCazlVU6KXDZyz1YpoZinmFDMVQxvESpdCKGjoyTDJDV79Wq5NxCxnFDq0Kub
S9xa6QjLBy29MOx6ihrl82BfyAyQN7DTjIGm3v5k/IAUv+iiy9jV8SVtgg+vaKhIO6m2jWvYq/RA
boX5u/a9J1fTp5fWrval3v1efn2S49Gjx6TemTuu83394FesstHGGomtW1Wac3Z92X4YsD9XMkyy
N4ATJjeKm54G8jw2icvoZZ46pARS3MOxPPfSpDhAeL/G1IiMx2t7TAwe+Qk5dZX0Spiv9H7J0GAQ
o/HdZhj9LrJA4ifSMPo2QYhb57VlnwMAM0+tT33phPJBr4Lokvfhm8H38cpxnaEuELrlSp/W41jm
r1mgd1j4gWR42c/I85NfQQZPSqXaW2wl09ZGpYi1RtR3DcxiR8bPC+lpqO2P2B0VfF+E1WlZifNU
A7XwjDa4KwKv39pK9I9FVhFHHkz9a6LT0SSVjmlGZmVbbAH12XUBd8/nwGU/a8RL3RrDi6HrP7Xc
n08NMcVsf4WRScaK+oV4b2Rprwm7q0M68fVQEMlW7BtyBC921jIHc/05hASt+bqfBqxJ8weXT4eG
8C4lrY+VPbVATv9f5tDyrkQS7HodpINaaNkvPCS5VmmnwWTDpqKYXyG90XOZP+oMkbebZPeamkF9
LWwdutrIpuI05OYul8snlG7WI2nBdX2VtfBPpZdtl8/+80dIrXMOzai9DGAW7hV0kqNW4EopkF3D
wOFjnkU+Ob/GPbh44nt0BBeJHlZ7t5q6yzC7+5Z3efuN6U9LXIjPoKD0vO4iMxiAmqrQA6NKRSuO
CSRkGP+SgSE7yog2fDVqv5ivYBeIKxd1QkpYp3Cis+ab+eWfF0iHDR4699fScAxzfaYJgTerh7Mq
LfM8uI61Fsrp0jczsrrbwLFhQ3xysFtWE1HK9AKy6LPWx+7Yy1ius5CbJIqSXwsVr5CJdYxTmGDw
CuCViK7ZL/tQ14n0MmQmxp7uihc72zpWFz3RIzsWkNIuC5EkUu241y1zwIHBquCjSpZvbTR6h948
tTYJhoJF/duo2fflWEx8E2+sKafQxW6oqFeeYp+FelD01kcCIsNStIe0DMyj2/XHQZjuuqFyOMkU
KETkM6LQVZutLdk237wwQwejO5vJqUh60KbqweuQe812RbCQGLkHkFfumFwHw29+ILblWaiN8Jqw
994LjZ95NljB0SLIabuobSeqn5XlMMH40/ulht92FnO+mCRPOkfjhPy6lufEB+DRBQPANwlvprKG
m6Hw6vku6I9l71wa4ObgYe+1yp9ar/nnyvHOHUyQFR1UcWa6/JFJkkCXq4ooJ9ypdg3D+UcA0eNe
pb6/Bs130ue2aaOI7MVVztiwYyhgYPn/0Eq+xXoof9Pd/uxQ47ywNia7WkAzpP3fXTV7W4fFKjax
v0GtZlQ3OTR5UQNw+pn3UdVGzIOjn5W6ESV4/AKxSb1EvQodwcqGu2HuZCyqzAEF+P9h70yWW8fS
JP0qabFHFoAD4ABlFbngPIkiNUsbmEJXgXme8fT9AbyZkRFtVd29b7NrNFLU1UCBwDn+u3/eiEq+
e2barFripqdSYfOhDUa/NLPgue+7ZnsbdjdxGxwzcWiS0nqpBzpncA47dHPpR5/d154ICzNw1LEj
ZzbU9QQyVKUDlZu+m5txgR4SBOxocoPOHwvNL66T/RKTon+u8KUsu6EFSEJ5Hq7EYl3yZTdeaJpP
k9q8x2uMF2l6GAxudGeGrPlEtRlqTA+gLnOSPlNQAsXTeOh03GnTs7aMvaOoWKMwe9ceM6xWTu0E
bw6J/X3YY6dnBKEfAgiZK5PuksiSEV3gXbI1iiTfM5y0rnQwjdR8w5q1PGNHO4G2jNvOXlMlrkRr
Ybf3XauY664Rr8oEUnWmm/lea4uQlJUenRjivWDdGK+VtKJLYQoP9qnrvSupn67T2Dy5CEd3qebC
PoKv8+6AJV12qkIHd+sEzypEa9iL2mG2OdzAqqrUhx2XNcHSLRwura9cmPYoL3o5vPdJ5D6Xbsg4
wmsWukWs37F480AM/7nRCxzwCX8sqGfNUUmDfksA97myB0ZW2A67fWr1VwyEdqkGC8a9HVZYjwXF
NPyb77VW8dHYDK5muW6Umne21GNvKRR2g8FisrIIR39csCwwT3nU7wmTlqtmKlzzITr7UkuvtaZq
+3qaPaMPw7oa0+fGImaLTeCjKygyK11t3P7BUg+0EY9XmkL47VVQC0bYa5gggbdTZnBptHLkTcD5
0lOKDMueNxanIFWPduES4jBBqOzK0OG8nJfRidLBY5bX+s5qE/dQsREviFCT7+a5BMvSKS+qc+6W
omE/5I6cEVQcUphaDnYFEbC2G38bK0QnuHA+2ZoLD28mtQS2GJfyNiuTsLEzmXhrxW7fQl/jjGj/
pgzxA+FmsGPC3FPuBbqigoOYUIsrYINvsEf0CzMfhrNa1NgRwigPiRV5xn4ucxtIFbRK4h+cNDpo
kCGHRalo+j5S/Z+7U2mP3fZ2qNxYfmAQA7QFtjtD3FcbMQpvVYe5XBrMhhiT6rxDGwbnBGQ3c+7A
g5fxMD0SwA0vt9+rQb+4Wp56rXpwgqYPFGneJyHC99t5X9tZHrVkuuqvZiupQNc7uaKUKwPj5dJ1
WZ8wyA9OkF2pIJnmJm7+pGRD+ho5VYXJIUi4POSCamJP2btN+BR3HNZm1W28WhPHeahue8gwHmDl
fZ5HT2lcfgyYHO+1OEQCydXsojAuZOtYVTuSkMnRyi1SdKW4Kqnuv1WWwtae3cIYM1ScgouzDcst
nWCZ1zUpW7/4LdeRTw12gpT0Ro+0mGd7hzXVViQurijE0e0MD1JjigTDiXRc7/JpoJ+PmIH5OVZE
/Zu3Lugebk+POIpjxSZ3nktlIUZZ7bEH30oaa6m8kA90tz4JKwP0u1Xp1g8S3Th19p7jxttCm5yY
E5cA7FhBUUY1rhVZOy9dDyKUOjS71knoadUlU0/GZOARUwspOENlfUM2YUtwbvtxqzP9bcErsRpB
e6zCSPV2Whq9xH6gnJF7zKWSje5aMQhAdS1jpi6c5gdkB1sdG5aN2emMjvGixlVyyW3lYqfdcEDU
wSzS5cW7Dq9sMd/4WSPX9QxihPwwIIvdTA94skD7s/ZZ+FMgZShMbT8D9DqHCZHLbBJKv4t+UdqZ
dmcoW64A2bmy9L2JALifrbHMfkvTy7b0phtE29XDPH2YjaGMVyPP4a08jTXapO1hrdjDNsKYsQ7q
oliVfQ83JsMRJAJ/3Xku3FcG6jcppsBCtPdLea4x/7y5cojXud+ubm8inN1haPgAD3Lx6mcosrli
QxbFVv0IKG5rlCNwWFrryTgwilBJMAaZR91ah3ipJOZrpyThDz/GidJS5Cdz5oQzEM/FbrqpOeaJ
mRH5ABNTHSszN1dewSrCrKz6NN/4qvqhMxJhSQ6pl5NrVO8DgfUucMmOZd2dpHaNE2BCjeJsn1RD
ayCuU3Lq09igFA3dBOaQb5i+xbzbEoN2apWKgdK6zm8ttzK4MqbdfeWupIlvXDbutDObDshvuwm7
H15KWMbUlA6vtz2S26TY5HaMeaoSLhJBJpGrp1g2kyTh6Um8q2IiZgWn60VN8uk4ilzsghJyPmEd
YkTsyfYglqqr4uNemR9qOYn9mcPr07N+CmpQ3dQlLKqys17wBuwR41GBi2E1Y5gr9iFrhfHgFf1K
B/LCa5OX/E5R0mx5aarSuZdawhB9diXGVvvQFI7zbw/5Ayg3un6XZDEiEWvdLqZWJ2ut8DiWxe/z
EZphvWKq0SGNpSFAydLrwILa4KOza1HazPQ7Ubv7kF6OePLqzBRlNK+G3pEHLgA0G3IeZmItEPps
kBe2DnjT6X3nQnzpC1Fm23n4WqTjy2OYN7/plgtie1o1dR7XrzgmVkTPYXYK29h7YLi6UQrxozYJ
zYaG+KdxLYqMUxMw0ExLnVFzTPSAnxrYXVAIwtthACLbSBLaIUstXLRt/JSnCLJUe5j73krbTeJS
TtL2yZqRY/TkV2n8CMmJfgvcDz4y3806FdKjfry9M5IpaNZ0gJ6EDaPWl7VEO58XqBl6QxErYi86
2k+1Cf9VapjHvbwP0erjx86t/d8UbwqctWJKSdvtIRAmJJZRf5Eli7PUcegBlaKn0ovl7h83s51h
fph2xrMylSxpXgFoZeK4UwfiPTUksrZB0XLFNxpr4+tcZmUI82gGOI16tqgqun5mkhOZd2dd2pwx
4CZT8ROn+nkoobhQ4vxWozDswiYLNq0OnHo6JTl+Yi7TIPTXPrUiBC/LHH4bHCl8n3mxoiJoZGsw
DZU5VxzzyM22FTmH96h4Kt0s22RZHzNsCR41mSnfAqZSxU57oaUGxgqMVmj5k0iluCJUmECGmAgM
op1K69lwLwTvmkmj8QGu2bnGZSMHCOTRXrajWzjd6rGhPLetcw1rQ2OfkGZs8H2H4G3l0ZQmU2PL
NuIetjG279agBQyu7Qg+t822juUbT4X7nlet+k3C40fPH/2sYB1m5VoVy5R2j+f5HkXCJWoGhuu9
qVO17k0jlMbiHFQawzVOrPZR1pwizDi6cKgqGCI5M3q99Vbmjr6bqyt8Pblichj2Nx9ZgcuCd7x3
hBRGk3qhDx9jhMVU7RWHiGgjz42VmqiAS52EANcDX92D9FJWURa++21DSa1rF2+2LO2TJFVdWgNA
ECsnfMJ6ZDOLToYc5a5TyXlZHm9Ig3TOBgN7fgHkid+afYME37P0cy3epJNLywM67LVhvZ49WwqZ
g818zxMy3nQMT5deMX60VtNThB4HW9ePgDiFPiPRtnx0c/xmQ0UvAWqIPIBq1rdDLMiLpQwqiNRo
1ywJtWukQy3jZCfcWt9WUDWWFVeLfeBQLTyfgIJefjalRVaD+f5D4hh3csy+VGqd7kP4vRh+I94u
KabvyJDurm6Mx3oMlWPstwlIGb6gGjvZG4HNr8xg3A24celH0n8IyGVvGdBDUpXqDtRtwQ4vuOix
2VLkG/+YsyetZXzSG2PueraxmABpxFJYFwNRi5KvqLV3BH2jN9dtsNz0ZXbIKWxeVKbpMf1BGKjN
8bNR3QDPHS03Ud9T81f4xkKnlv52Ih9s6LppWF40pLXWaPXnWInCVSUUuWd4nkBNTIxlD9mKhrMm
ZxSOAWQ1CsfcWU05PKJAb6IIV5UO2/7UmXF9CehdX4I1tdY4U8SzEtD6nPhvpIvpAe7y87y35wTP
Jqp7VNLvbnITJdr0o8kEnbaRSMpC2VKK+ujFVfQUxypvzCmzezv1WY3+PEviRRyCFnZxVMySOF3H
SzBBW00tmn0T1PaLFQ1rHOLDBwXygsBprOyVRnwpROqZAKvGxfLscqXTn3RkEeU/GbwQVI9dVE+P
XpM4eMmTsH8f6zIECxWOj4YdV+t2CDZu2xxkaxoUW4oPE2cKInTtnzlj+ufG1Wo2sFa2TdWMlBb0
AFzcSfvkRxgc4Oi99Q2mL5WL3Up1xjPXiYeiL5ASgKdcE8/GHSxlu22EGTzGoIrYOdzp0EKXgwN3
0kuV99lWf9MJhjxXYRy0WIObJNnYQ39GUEw2OMBpHW5s4gRhBUN17Itl79TyYhFaXMYDSdEigeqQ
4P6/E0ppXONy/DH/LbJ/fbxjVEcGP2AC4FGdPaMj8SMeg7ArXlutOwnL/TRqapdi1xZnVSfIrGoA
TxITE2NqtSh8HB0rVp34WsFhtsi7+FWoMxTMCgM8um8hJdnLMCGWTWrUXfeECNeGr78qvsYIJygt
/wTCy+6HNxPudttm3a6t63Cb6zrZV3xn5wYlKMyTc9EH9bozSCoO08VCJEil+LIBrAa6vu9b/dOP
qafUC96eOAPTN/KGI1Wlr5pZG0TqqNnrzDp98ZwRYgjyFcmdNHvQsC8voljvD21GH4nI0+oUusk1
dKvyMlRFcZJNUq0UjLgrpYjtdeT05kGw8V72gUvOE/F8W0pDrnOnwt9gWa9aYZcnxJLq1Ot5vGE6
T+O08z0nV8QUX0loUllw+LhHSBkuVIEtuP14nZliuBSheMEDm1/VGLi4rjtfpqCDwPXwHc46yB+y
SKsrm1xVTqOZo0/2YhtrhYYeiWCktHQOwUeZ5hgxTnXp5a8Ouc4QoQuss3hm10oVkG2wWwMQuEyy
ZNzNkrwXYroNKZ3y2A4E02oxzkpjP7h9t7Qzq99kY8tpdAowki1ulrqdkdoJ4oviS/8dAqLRRXBo
lernnShdq1rkvYRK3dz7YAeAEDTs/jC9UYG90BCQruFQvzv2JG85WDY9N7RPt1U5btcpXS6zRVAY
YlmqZrexGGNsej+LHytWqY7wznmemS80YuSnchxZqU4PNWDKu5Hp9kru4SoWKV3LU6dM7+oYIun7
bbYj59Qn5vgMPxMj+xbKw8DFfnnL49zORUbAeS4Urnpq4yRZ5QQ9n4SbPcmIUQPWkg9p+yzqIlSa
osA00Ub54/zSYIFbY8jbc+6sri2aHCjn+IXpnXgexcSGaRsOOCWYfDR1s+VkheeZQP1TxV9nLRXL
3lB0C1CEutRTYCMrOH56mSMTbEncXTTCH4lEgLc4TFsMR6n5qNTmPq7a/p7yAfMR4Kpk/qxikq6g
uNWEFy5ZauCxQR1WmefvhyQYLizr5apuTYeoUg3kjuvdVkqbSb8FQKjsmuF6G525gEBWXkaPYB0j
fuF6KLesPawN6+5hPYcs4NP9fNjUY/M8XmbauhbjnAtH5g/+BGANPcr3mI+RFUrwQZBh66p7mzed
bRkJZVPEqrzcYx/JE8tk9vVibSqWdhCwGJ2UXsxWYhEQtDuGAgIPxc+3GGmFHHju5vSTqnf83i6l
Gq4ucePEDMAqT9LeaoQfwvbvzHYQP7jo3gEsWBkyE6cZzuAWFIOUo30WJZnDNB2gNFGsM9DrsKHI
0X5QVLZvucnZsfH2yW1X7eE8soVl8g2zg9H54VUlf4PBXm3XaWJgfGL49HK7F2Jfmk/vml5Gi9zL
ME/GpfUQseC/pTLnnyOmKneFxjXSkYHrRevMI7O1cl97xVOWqesOryrEaWtccbYLfuRjC9akaLuD
pAUb0dPhhNFmbzoVbeukZrA7q9SsIFe316exDYjO05VHCz1sQ1xNDr3mbkqtqF5GjKB7u+wrluGm
vgw6KKyhXqwt03O/y0J/yFX55OVD8WQ48Q+Yz9EnkagfXV9AQQJboFjJgaub8RoOVMkwamQm3/vh
0pfhCtRTfG2Fj4g9OIR06l7dppllgpuEBj9FgN2oj+9b3IDgPQBiaVyzNvRT/95NfZyOXxo7p3KA
BYbJRe9HjPzssG+qmeqlDQd7YIDJcttXj9049siHG2HDbi65sOOFb43xC9tpXrk0Le+bQit3elgD
dWvKlcLC+7Fw3PLg0QO+KCYL3/wxr/2WGcDhypQvahEbGyZ9Lx6RMxJ5hXh1dBVYoq6EJ20mVxdR
gg00AJYWYNtbmdNQiGqyYXc7t1CsGt7NQXqb/fcWXNDRy+x+MV2sv7ru3W08FnbDCGBgyQ5lhLWU
431J9BalVov0x16i3kdxJwH8I8IHEEnJX5MxUKcYOzsbjIvTawnb9N7Gq3Js88pfq1mnf7ShXDRN
nG3ZDeO0nzLy0gJY17ui3Yn5MkGcTGSeeBiSTF0Kt432XvkIuEc8ux6AxIgZ9YoIktyWXsiuPhii
k2Hzu2qpbK5G2TFDMvK7MU6VlZt3pJc0Ox4Ot7suw+I1ch2VZdCSy6D8gRsNXmKRbmsa1YDcMKud
zpmqPjTERs6yydVzwSh/21ECfbq9gJ3E1C9DjJcZPuFbMsgsqlNpCWOdTzdz4LoDmKeKnYMSs/+L
AT/S1XR98zmO/nBOlAjbvEOa/49ZUs3EA1I3k5wpKpU0ff1AkwCLa4PBXVM9JCJk55TbzSIGYXG8
/WT0uy3cyYI0p20qf6QTz1fblT2L17EKKhCY/q7zY7nwyl6cDCP2dhGzzNu9eSNE2qViRZxXV9/2
taPO4pKiarr85nObk2LR8v1hki3zw4wecFV4mJ4HtjPUEtwWRYuUa4EHHX3Xo3FyTBbsmMzfXIx8
DlfT5zbv3uD3Vjh0PLmeZb75vNO6erUqevnbaBIVac3GfBBZHC/tKONaZ4hzEKrqUrWYIGWC0IKG
TagihUGP25g/iERA4tUmFpY7KN4ydcQPFZjpIfGiehUmVbCNRVmhH0bVKaaxh302FPhA19wlX1w5
V0SDWVuzy0dcOCqZlXxPd1LoE99DVB+5JqXzR/78lAISd/6c+ZORvxj70rybaRYvyJhaF8+PUTSZ
iq+xcVacHmDsiEzpT2RbsGYhQr1zSBH7hfp679ihvEcTy5lpSOUdVD2LsT+IO/M9OVF4Qrm2s3tb
AbMeIjPem1MjHU796iSoxnvGDejT5dH6d2Sl3GOdZh8u++XjfBMGOqwb/EB0kRj71s8JbxWusScJ
gxZZs3IvsSw8RxJmZW1xrlfA49zND2Esvrk9PJR1abF8o/EmfTdCF38W9slBVdx9PNlGSGg2iyGE
JGt0nTjlOmaPsDS6bdzA3nMmx3+VtC9xkzgPZReUq0St7J1sm9dwzPtDpNkhcomqPoAGBv6OaK73
67lSBQU2PnBARkBiS5gEJv4LhFoYC5AUZjVZSoq1GzLjHI9QmKm+FGBsBAdwvoRWwzBeb40EPdr9
GEQLzh7PslgWiBvbtsx/d0jIfQxKR2SbmqBbzLSxNI9hL4IabjW5ghZZvOO7+t2N+Vm6uHtQS4oW
/Y6QBzFMiliJjxVB8txPD5SWD8+f4HVmeLv3x6eqedPfiyrtV8StilfCxKtw6vJ0at1ax2UfAymM
S+S7buVp6LgkBTqQb5RWaILJamABGktSGgYoZvjL48bI149VouvPTXSvNE6zkqIWl1IOMAv88Ssb
VM4XuaJeZJRVBwUE5AaaJAhhBsO7Xu3iRVNNfQploy0JagRuk9/Fqj9O5TbeOmtY5EI/D1/VQhYL
vWqHu6BIwlc/oMhIMAqy9brAG5sdCseLXnOaJCCsQqybP8st0t8a1063eQca0nDo59CmC8h8U7ve
U86Rc/Si9ueHclE/QHlyj7Ezssv0De9KEiM6zZ8fScYDt2xY7XM4AudvHinmgXpXQxjRR8z9UXe2
LLPFqENpbGIzlWTdE62M6WMsCD+6MoadVvYQjon2Mh9HtosQfRhx4jvsirJbthapI9CL7WNW4eHR
zYq3Sl9uZuvHfFNP9ea2IDEYJtGwSZvP28Sx81t/MeS1/QP0pYGS/F2E+Lx4qbqnAg/uolP1YKf0
+Euc6UbpBOUrpoccQ3IqSlky5IN2HyRC7nU0SfhVeDm6ppUf0VjtBCy2l1LvewTdVlsnpLEPakG5
L9a1ySMnQ4nvz7KOtDyhGtWds5wfEt0DspEMOtxGp9xkYTwe+xhREPdxxhDDqt6VvBn5M4Qr1sDX
zA67ixOmTLkDlBiYl9R6cSYq9ZRQZuHdQvmVofvr0AeIY9R6d5rv+fNDi0uD3iZX1HPzQYMUYnjx
tnYeqkIVbGK4aUU+Hq3iYDPsWRYiY28jPDgLJKavEXnXbel7HdavTHsf2os+WvZHaI5MXqxrDUHx
TjLdJ0BD8GfRlZG/mT+o+KW/HRRMvVFeUEmG6bwow3GhOnG60UXcL7q6yg6JMRBJjh12+8ZdkLfa
Cv8+Ux1DTCTDKSlGz/irXy10TGDvkWLLXUYB3TLIrQgiUWOM65Yof2FwyqyTxHrIaPba+GUhDpXr
DneWXpIWDMX4As70UzcU5bsy+BtJhF/qUb90VNAhS4kWk7h/dTKAE13i3PeNNfXcT8Nsz4H90ct9
TVx3oU2dJj1Mon0+oRDC2mTayiRlKHN2y4z5zwosIDReSnh1SQmK6MLqMEio3khFw9Jq6/gQVJL6
1C5eRwgVj8Ko0q2X0wnKbu03LYjIIzQIbHUyiMOYG9XlpgzlurVoxxFUBOg+4m8dDeLTQ8htzkrG
mdjWHlVput4WR9fwefVg2e+IkFLwXMEPqzKNhrwArdq1jPQC+z0AtAfYxYja8jNIzb3ZkfdrmGBt
szRPt0Pn9Xu8WdZFHapg2WpW8SOEA12mOMuc2DkBmwSk3AfZnuyevVXTwTxq9cMUkP8sB9VdjXgG
jr2KmWrQx30lsWapEeO5MrwETU7YQvb1o+559yIV/TtXqaG08TVPm2aMheWBLCFZettz7guh84tP
92ppfCUtHbWjdZqCgC+Uzx79xrevgB7MZyQqLyOxRJKsRJNz9WXcwWBLmzbdeJoV3EWaPux1uBwL
4rDDVmvabDGPovFHiVOHkebWPgsWatP1XnbfQ+QJqALCB/vAnIzVt9uuFDMoCB203tN8o2KYJXn5
OD+QJOHI8GjGxium6WICsFZmrbbxIn1YGHOgGembkQIu0vW/p2119msNm2r6wcW7VQbitcy1bKcw
1+ZKzEOBCL+MTEc9hoV7otBX4qzFOsu1ERhhsfeUAVnG+G2+KFM4oJ4KdUgXgzI0N4Nh006RQuLK
C2vKxM5R2GEo3GPKKUCd+r3hyL9EhWPc9+1Y7FpZU5vnSXc5T++VSJpHGeJImV8y3aLG3Kj8lWP0
FCiP3pRSL07lcD93F5HfEXdZXxznR2yMIMLP/MfbulaK0jhm0/8aKP4i0Bdlmzm4brWYcjvLeE8U
/WOeSvqTdzRWCF+AiScomQtj26QNaux0VY6JFVpx8liCSq1GNX8P6H3YuIlzbgbDOQ1tGO4G2672
qaYUq0JvGVWjIhVF7r22lgoL0oCLLFPFfqAPZz0nngLhbZq2zu+qOLgoYy93oaLCxnSremXMnEhf
s7gIWNnvt4cwXqaBO73PaeacIUtjb20Etky/Mbe3JU2mtY+z0A2Y2V7SfN7ehG5agPhFxgCVHVWn
ExTjMQna0qJyzcnJsC/ml0QmhIGYnkIcXicFDCn67XTXRv89udMNk3V7K+LqpXVcJhcyJDnsGB5Y
V6xEldax70yj+1qv2GvEpXdEZiOPJUZlBZ1hGduGsu+nbUYSg0HLgJWhJqFp29Q73JdmWOyGWmm2
lcxA70fpJaiNdJHLwdgRHHq27GkwrdQ+RcWbG2qmJIyWBoxnhybOjYWoIUrgDpgm1M3oriAZ5SVT
r6SyX29msCHw47Vf9NbC67z9PAPQalyFJLcwEGljpq1TJcZO2Bl30xZAydT8K7CVB8+q3U/NfWEj
c4etJ/xh6vUn+eDwOZaBt2WwFKxulzRnpLWkrVhmVWxUv3hTXXxSmi983UM9dtmyLWT5HA8dnAa1
tL4NEpOSPN3IfHOVci0kw1UP5XG+aTv585509UckxnGbsU8w72zaL05OZiKcO8FUjT4lQPKufWk4
QHbzdteMcoNGVXjyvCy/kznQLkbWhGS/bHkcLPEa6p55MnSQA8aoU9A7du51bvihHfn3VLIEvb0s
uByQ8zXKF+cbjD7ulrBgt0h69+fH5icGGROaxZixbPzugzMP/nVZpMco7b3zvNnNJA5WzSRk2wWr
eXbU65F5DWICx5M5vIi7l8rXDHzUDrKiY4njfE9tzKcBDku5pqLaPkZZIJfkarVXPfa/a5jV3+xe
lyRKVqk59qQXiSaFJo5GnPsdBPkp6uwGZrScv6doYFRXMRggvvu6aRmfpGkg8RZQk3CTdpqByjc/
Tj6yKRXLXoB4TVrpxyLpYVv4CaCRMTmSL4KJOd/lTMbkSz0A0Bd3LawYtJjqNNvDCjsd2BcZ/TqZ
8L6OjCyYzf4wQfol4a6qX/dsZQwgtB01EtNNpfvHiiz/kQGjr1vbuk43xIDQBxuh8JeKQY0SeRwS
uemgWJ+l39QHii/Q1Yv2PEwf8qfGFI+z5qoeBVDFEpCIUp6KoB1O1XTTNvF0Y9J6mqnWujeHkqsd
A4bUMD8NTckWmcrV1gsARqu+x8SkGrnoKLyp5oKsQMXwy7buoidGe2QEx6x3EnSCqHGXaok3K0LO
eISZswimswiBMO+ETeLTo418Mz/64+OK1lOypMkFFh3ScLk9bbcGAbk/j2z8vgwdFHTzr54uLkit
8qvljh/yERLlJpeyBLTypdaT5EGR3nU2BpVuW21p6aw3eBMSOsrLN7W8BsjGXz2gkqWNSn5W0xGo
De920RqZvsDil697x8OGM/3V6nBwFvSMgy3MEvOeWguGptNIVMcluaxaiudmTK8SUvwM7Ic+AUCG
aceOsoCV50sx4NjQXjM8Qovcygn5kv+i2KSgcULDXuA1bDisETWmYF537By2gY6WrvpEZHdzHV+o
Mdjk+N8j204NFxrj/6kTL3M417lBjsus4YQH8UU5p7K9Y4zgvvTsfQFguj2W/WAze8TtoXzwYkSW
2WBodek+pacmd/o3oM/uChT+D89WikM0hy6KCElvSIFX2ZAHHU1J7ixFOeUMKB4L6X8WmmbfHmkq
hgybaDoiGU9GftDfYe16mR/NNy0WOXPsjPv5kUw0GgrSqfI7gKsVx/0174vfNaTrMKRRCxnkdRZt
Vfpz0lY6d76CIaxgxf/BeniZT31UidJxQ3c8dgRFWxQuXvQleGGYqCm6pRG5DH5p5DIg1x4CaTYb
HdqZPm5ZlcUc16ZxLOR7JwjDrMKpqKc2OwtdcuKvhcwfOGEx2UtSHF2qeR1HW90bhvNKtDQmHkft
EEvP7q62kzd86/aB/FWymdoZF33feltrghzT+VlexrovL02r6jfa9X989f/pfWcUUAxellb/+C8e
f2X5UDITq//y8B9PWcK//5r+z78+58//4x93wVeZVdnv9f/4Wdvv7PyZfFd//aQ/fWW++8+fbvVZ
f/7pwRoLbj1cya8OD99VE9fzT8HvMX3m/+2Tf/uev8rTkH//+stX1sAW5KuR4Ux/+fnU/sevv+gm
KMX/+Pev//PJ6Rf49ZeXzzr4+kz/tuTn+d/+2/dnVf/6i6b/3TDpx8MyZxuG1C1Ah933P58xaHZ3
dNO0pKWDryZWXfu//mJof3dUadgE+C1L08TEI6wyPCs/n1J1+ld0anoFCMVf/vnT/emv+Mdf9W9p
k1wy3D0V//vPuF2payYdatK0hWYJaanyLxRG6Am6x2ZUwwxPVWFzDYyrW3+6brHAlFulSHFb2T+q
aGDO7p7uzwcnuNeFt3Z9nYkAE9Ik3wgqJBWH4qryKS1eRP5iDs9+96yOZ7+4NLixwy37aMYnKKrL
wb5a2ZctcfuAUHowtcf59f//B+r/4UClwRbvAUXF//3ByvUScvy/H6b/+k+3Q1XX/s7imZoN3dIM
aVgqX+52qOrq31VDExQ1mRbfxZjeFf88VsXfIXmqjFNNVRiadDiM/zhWp6/HcyzwDBVSzP/LsaqR
k/wTHJqjdTrsIVCYNl/SsP/KDK1h7BuJYSRLkdjf8EOdU1JWbIjU/LnRr204Fj/GpOOC5jASZTEm
bGe44jlQmbv40cKQFrZTm7kX+RlVoURJLaq70s5ptehFDtA9qLZVOf5Gm1f8Io1TiBkW8SDeF/Lc
AdSmKeUOz5r1kST6Hb3hI2plwTXV8pvFBtPKkv5fdJs2oahJfTUTNz6FnePt5QgYyFAnSCT+HwBN
JDA6WlPiEldzxZLasPXwPN9EJahPTYu2la9QaYHrhX7CMXkm9ForDIGdi+pg3KwVkFKao1+pr53k
JeRFnc0b39ZvtgaWcrDVYzwOR0VzHw0NSCXMc+IGTXZfk9aj5uJdb6PnzCKnhFA4JTkInFkgOwpJ
w0Ig63WG6r/tS3eb1GF4jGz6JjKAdjpJbNxGoBdVOe4hPJbYttkPmD2+9C70+GldbJ4d+Vo8CW2H
7lu7chqB0vZXtPFOjMZ3n9M75Vja1qarkHooYtujoOInK601L9+C8hwdLUjWGn45L3jpmJUgerjU
H8UFtZeUEQdoqFTHK1zAmbI08SZr85eqoQcR5dmzpoliUGrLsmDjqtsnulEkJmYoDnTRCDOtgZzA
AgXfz0DAEgrYRHQvTHqkj5KsYU2VQ0nBMYVnEY9xqDQNg5JoOQpqKJBPy62bhFjOChzuLUFe1cBH
NboNW6LsUVSPOt1oizxqk5Wm1R84t5YWuRyL/PMCwsF1yNyraIy3NMrgAdTSgvDMoDd5cJvu4FYt
7nppMPSg+SkzClxlfrbCCTARytlfoDq/Cy8nzJGb6solRbRUsV7J7loHDwUIW91zd04WM2FA70VE
VQFkg1DYRHTYpLhY6RM6QencD4GzZ0VHfUbxkXr9I0mLQxik+yojLxHfAU36X9xdyXIjSXL9FRyl
Q5ZyXy5jVgASGwEQRBJksS5pSQKV+76nTGb6DZ110kE3/cH8ib5EL0Cihwmyi9WFmOlWj1lPNwgy
EPCM8PBwf/7edZZm1xoggA6ovxmwYOQ4EmJTnYGdZJHGFfqA0EFbIsfCCMD+iNdOAgaB4JZl0bly
0wFEVrnhLEWDHGt3Y5EBFWMHAu8inlTB0mFRXeWZYZTfmtVj1qZjWyymfG3rpfzFYVN0z6lDIVZn
bSroAqjIWSgvCU45zlDDxA1wVWfOFlI8K7VIwYrrTeWYw6XKv5eaSEdH5BidVnu0IiBs9ZYNukNd
VDvrup2YcYHMtDdUa21qmyKEFvkryDvpXmVCJrSegwZkHoCSjDWbHYuOdQnpD2S6rhrAoFkpGid5
A1yOivqhBzUmd4p+K5CWxhMZBc6YxeelybhyvoL7U48bCdEdWpc0FkGcOlTDdqb56ZXWVkAczZB6
n5EfhXYyKUsWeENUYMCeyOXJjIe1slIYyRk0IqSJCnQGPnSWlFC2AogPiIql6jY35OchL11zjHuD
3NA8MZmJyj+UfIt7G6PzIFfKfAAq8e8wTyaQz1x4qGLyMkZ3XIvTkJ6EQrgLhGSMn6EchywvUGza
GBHsUOUhuxx1I+ymqQNYAghgFK2C9seEuQaeOuWakSlpcwZXdNtt5wIP3VU86bixJ7UTzybEHJ4J
kcZAmWlCgn4TaSMvkiCZaS7EfFk8jNZZI9cBJrGFp1Q6+bDYRoEIQm9NrJe5N/f8r1Li4slCKrmT
vpBZympldCW5DYExCIRMImp3IusiOpwzKWBqpDnNcadaE67QTZV2AnL52sJBzlt4rEQUcjt/oUTh
va8phufk6M2AZB4keMW4nmiaOOL46s5Fb3PGIBEHxtcqmJSht4QADkqEaPQNyR1a1NFxBxyWvGSa
Si+YbAp0JpjkUjCqd2NE2LjlYHs32tFMPPKcebcC5BBasC5cnwbZ1G7UgbUGBNvLtJujB0EvBPdG
dosHspSJzYVGGtfJRhG3Da6GUu3oqDV4hBQNTEiOwZnaVFCzqecJ1z6XXEfoB8pydZ3E4coBxqoT
r0XRXHSMc2ODbtghVWXc0cRlV4Wb1vVvEKBeg8hi2mXxzHaUodI+xhH8X4dmDWYqt/baVs0p8CJz
EQBi0DhBqAxVdfDwVBGy9ej+xo+VNNTNQJ0JgDGBv0gvmnZa8swK/6CUo1cLAD+HmCpg0NMOexn5
AASTPDi4uino+nQItt63jTAmjpi8LtG+LOG0ZjJBx0KYx3YwjrEf7U6cRGjFwIE6afklKngjBXk+
oCiOb3M+0K5Jja3PrnifQYoSRAlmbdgNDBNB0tSf8ZGMpm152XgSSG/COXCJwyQfgbx2COGEBcNq
Uz9tnlQAFbncXUs1f+1w9p3ghWCJS3zoumZbSFQ1JnYDOj5yCJmSReW0JmrF8cLhy10QQ77ARyY/
V+a4049Bc6RXYCr00fDCKem0EuCnfXUhdmCLMKVHjgFxSyNrK4aVgVaF34Sxg+Q+BT9K3TK6Zocb
M86Xed7csjHKP9AeVVn09E1SzFr10fIC3qMieWAUEFmv1ZK/r2MwWqmeDtnnyBcfGM6BQr2/KcLk
wUYrf10j7gjcbd5BKbXNxQl83UIcJ7KmM3636tR0yjbVHQusmMMCbhUTplUsGQ6EkbY70tpt1qA4
Jq7wX4qGx8kyuoq2MiRx9NLZMwWcLNjkQXOkhchusPsA7HFpLEI7amqL/oRt9RxlARWsYUwJ3VAw
4IL9EDhTPa7wSAJ2xlboQkOTRmVGKAAki9rjr7OuntfQgfE92BF0HuB6JByNQztOrgQVZVinw8lT
6wWyWQGwrvk4AepxKEESNgShpM8Jup91Ix5oTw2EiCr6frkVZDRn0HFatJI3BdBynnPAO80kkIG2
pI0Hnhn1B/ANFMMSXylW21HA72CUIbEAX0D3ENogJajSUJ0f1dUNmHDHmQcVFQQNoMkboj0T3dvK
EM0buuMRejxtBNKg488dVIeqAhA8Uxsx7UoQpiqY0sgq4PJDGQElH6rTmDHRupaP1KWp7ZNSHJGn
oEgc2ZpI5UFqStYOZDKBmlx5tjJWH9rymhWN2onAFtWucsadema5jVrQF/qa/yV7dIJw4wsemLWB
NAXl360UYMxEgSRGYRRhseMd5kaMnKVSPUkyM+ThDBxOm0IRYwhij1GjlEMo2mN9h5G/CStIcJTO
vSltcB2c1iKjo/34Rikh463lW0+VHp1sKlf+2kxa8NahRb7zhq4XLoDHWlYyuiaVuWI64EBrJinS
XK3nDjOXXeQQmAxjZWZr6bUsyIjEoVUmHUIvHEs8dIJwxgN5ILP2zmwEkCpAgQdLD6qioxiEJFF7
B6FjOHI03rm2Tkpk0Bycll2tlzZETtDvAvzhsoAWiwQa+MydQCSRNOvec261TaESWNR7xoFAAYLA
EurMiEU4qdTRcL504mJZ5ohrljz4gtY4ZX0QAIFf5FpoAYfBlJHbZNJuFaORG8R96L4INl5UQNlF
HLV5s0iRJkWzInKCcBBEU7QOwUoBiLfogV4HcGMw8c5UbKBOGPNaMmNkoP44ENIDauoNO7VGWb6Z
V208U9PgCyMrMyWC+2yRDOTsLdRYpBhZKgG1E19FIy/kHcXqFjmAIbFzy2igDLkGpPI6EpSDnDV3
rRg9tm5yC4nVKoBCbeNx+yb6Ak7+jahgJTpJuAIvLrgtxGuecXP4K/suQQobNc+R6eVPOXA7EDPW
w9q7STsfeugBoVmZsEjEmlF0JUb1nO20W8aFERDhM/ClAmNPQXiPPu5CV0KcjJCTKqtmhWQC5JAR
SkM7IwX3YxNNHACbKzCaiyGI5037TsnVeljnNnLB9rhEl5yYRY+ypws8kCKi/CDZzk6Nd1yrGSAQ
BVXkuFQUe6hlIFmW1RmISFq40ABvZ1KNDvu2WpODMMzzHcguediv7q6ghb7LCvxFIz+gq+4BTAb3
0Lf60toEVZIbpmqvJXkBCewbpYi+IGO7qaSvrggWs9TeOh27t+tblEMWwNpgK5h3aPK/48PoEY1R
6IEF9x2EmIZ+WRrkjaYud7h9JJGP8HNh583WBO9PpF17NZDkwKazHrJ/TmugkXJVJO1NjQtDHq68
Sl3DWjuvDjecWK7FztlGamOgVRWCPd/amNm1U6VDte1eEHy0z/uPJVoKEw+yllm4qlhsGYizk5OL
zJN8Cw1doRIjLci06hj87fYB1QVw2iNr7NU3iHi3ko+rlBhOyZ9FbLkjf+a35q6ARLTE5KvWw7NE
kSkLxIdA8zc2FpFZyQ+OhL6KutgiYv4CQJKheqjTQkoQ6ftRnNZzMy3XWV7sUEXfuUCLAwyBiNXF
Mmdu5LowKj/YxAL3CH4QQzM3vNNcRZyzdqIpsK23jdvd82q6bpJg0wXqAzhRSgmFUr6+D00TZXkQ
upsFIumnAjdAv4q/tog4nQJKTNIXdJ7rTMhNo0Y1FAnthkrwqAGqoAU6oDVo5ZQecHU2opzZAdXM
C+WGLAoxMHeeqj6Qx8iE5S24cG8gA4lbzKYFT5PEK5gcGBMwBWDrdhUfrJLM8kUwvmulUZXyGrt5
x6vlFvJcN8DLQ6yWSEyWhobEvQq2bfBMbdUw3IC5aiu0WFgJf20DLAboyabIn4ChWNVFBBWeGuzu
MgrM2VdAJtHU0Np3phx8qSuCP3CXlQBWPrHeNTkYZAV7q8RTJPpWjpmv3ZJBIKgagZCv+ZK7ZxQw
NTErBt2iGo9MHyaOligDBfoV59p35EsFUIfIoG2a2Mta3YattwEr+J1XhADTlgYaHxOOu0pCzTiO
n2nrBqVbYMhyPEjykDvU31E53HBY2U2Xr2vlifGEFfko1NDWoKrbdK59D/acnRiVa067dyrs+7pY
KywOFtbeZug1jwt7G9YSOrLACRE9L5tUNQ0gjtZiw9wAm7xl8A3AbuCtgzX6lEdkPqySzsFuNMS1
6oH8qu10G/D+7VgGBIlFsyhyZ5uEzoaFukGQ18vWn0CsmRBCofMEWp7Ah4x5DuJg0U7LN7g6qGqx
arVr8sWgkDCyNyQ0BWc4+4Ti0Q6HRB2A5zNY1A6SGea1X3yBFJWDXWbWY2R6DPIAGsfeBekoUQpA
mkCLEqLGbuN6BxKSogJKl2NulEAz+DKfOA7mJchrBX6rcdp7HzuS8eSlEyDUjuxxZ7MbQS5XnQfl
ZPY+xAatWawGeNBMXDcMqDgL88aOul2NyCDlckNVlSXWJno1EFxh8ZEVxab2OpOKO68GVAQ7qhTN
jbbioviByO513CJph+CCNpD5NhSorPFVfU9m37Ye5AQypHS4a/K+06mGHXL3jYg+8wik2HhOia2z
OVgoi/o+UgFS4lnoQwRr39F2Asdu2qIwVLGbFayih0JjiEJ2W/pYY0x7D5iqjvYlHUx4UAv0ma8g
4AAFVDpWxFoXU5T9sUs7vr1v2WrrmfYoDFkw5QD29y0LtBsw7X8pdJszN4VYjxMH+vCx/6i5+de6
gIIFTgeheeQ4cxVhCHBq5Jw/jzxwHoBVZmUH6rAxmSsUaNC5WgAR6W0cRXkAGHhKMjOqku5k3jTI
dyQruwR1haC1C7JXpQhwLp9fRLmC71nv8hZHpudAoYMxoHa8jnhtCf7/NEivcixtMFBtQbexyZtw
kxbhSsyEcYGkFOeSNcDdE+s6Sr2RtPBLEoO8X8u+AiWLpJF/fI2kDRRa+QCkCCnACNmKA6bE8b90
SOzg0ItxhJsrtpnyzD73Ul1CbO5GuGAr9hpI6Y0bBzgv2+QpQ/gTcPyVUhD6zxjSFJUySwAeEZBU
dCDNDT0cEqA26LwBqmtMPGoEivLjDvDBNysi5UlQ7i265Pi72MeyRjxIFk1nQ8QPd16omBAE0C0o
GYZQ67iSzHs09PColqJN+GtY4liw2Sn5d6mikzXwAblk9AjM4pUD9620s0AEtXO0qE156EMSQRWU
eRPHesHHc1eqZ0wXjInrBOpXhxREIntjzbtSq2/oR1wlUYd+gBY8BNKyyIF+EK9RCPaHLBhCmQLn
lowrTuhqC7RZTDXUmkFePIqbYi1DNJixZfJUkBOx17nvoF4qToSEgVxSNHMrSA1G8ZXmIexVkTGq
5iUqc+BtQ+e/tsD2GxdgzoTk5porY+AnJRCQMdPGYTcgT164yRcBuoaZPK6aDJJvCeD0DZg8Hxzx
tmFxrXdGxM5peiPazlWYuegssnUBzKWEMEVCupFYq2DxWIJuATW8WahkoBXSJjilfPAxgbAMjanz
mLT+2CEcXbFMIdGpKtot+Uv4KTsFM46MdBdM6iALCvJXNJSDZxO3M1ynWoEZAzUwrSHAkNj2xA9E
HTouswj99AJ0QGETNPlM2TqeyXGKAqxJZKcW4DLUwZeEplxz0aAxG2xIEHBGvXfRSMw3M0o3dhwc
AtdvdJ8LQYGL/nQ2r8AC1nDLOHS/BorcrBwFgkzVwivQzOSXbA6AYfrIQ6Z86AFuDxTl0GVV0LQh
E+82jV7yycrVQEyMtYhEvn8VoisVoDQ7GGaaEoJxhMP9zodEiwhxKVM7cJ2T6gJoD8fI+I0CSbqR
UHYF14dmlIlt5ObE1Px8ZOaSgAbufCrZfqmjg3/ssVE9TkEZCNypdGvm4M3wy2+la7rjSEeXqDdC
Zw06/ERcc9tYBfo2YKH/Ue9jvsR/sPyji04oPna/tppsgJx1BpAQoPNQoEGKiEPXiQaJ50rg1mwC
SpLaiyAbz6DdgFHRUoe7NNqvfYxKwM3CPsi9bzauCMA9ikEAqR+gGJhopHRI5OX4umLLNEMzZO+V
rvySVv69y0q5LhUPqpyGq1ozEVxIhgd6SlTCQWyfoffGVhh/Fqoq8qoCq3cZkoYggbiuNUzCL5VR
kIApG7TfgCinoDZUmUmqKdCzKeQr9MhDKZxBIoFnoCXJwRqFwKpXnuRBagnKXY0MaRQTv+THPtpp
I8PN6xby1SkwngIyGk7zJEYJ4a1mgiGf+mg+yEBDA3TVKPGCcFIDP4x7YDoSAPkZhkxb4c2OG4Vq
NU/LnEHDWfOtrtEWqPGQa0NCoXOSbgThyhIlC/AUyYVVi+XOR/ugCIIc8JyAq4HbyXWMDlPzePA2
I18Am4EmKbfgeIdWMq9VyNJqY9mJ1REwgSawJAYvg3AmTtM1l7f7Qikhq5Qm0xwcoyNeQI4wFIM9
ViUIHFpzkuL84mW7GMlB9y3j2h3T5OowfYjAjTF2xFwYgkNjUVZlMQ5DsI83SP/lNYseQH/lopke
KD7oSfy5aqmv8AHI6/YhAc/ghRdMwLH8fRv/3C+dyusEXPB2oB+DESgoivYKs8eBjgiG7w0QAF5Q
lHsADWTxk8RpqHgCHQfybx6V0SCO7Jd3efkTDyQAIaxDh7HIc8914Ff2eTvxt8iJn/ud783/cHwq
BEchQz39IgNI8ieUl1VOhlQjaspQs+xZQPuEr84qnCJrCgcBTgkGwuf9gSyAqV1qAh6Vdo1FV6yC
TA2rnplA+gSoCKrsMJMiaRJP1En/YCbgAD+5aBVgG2ATaIrK4ylDCE7p7wOGUz9hewBqownA02hQ
O/3D2eByV8B/4oDFgF4pwUP0DaB9ArRbFniA4XgIFwA/9OPf/wf2yi9OdeS4wf7oTt1D/gqI9eEv
nJzp2wFe/MgRdCVIKvcLVOT4qwT98jz4s08hr//SQ20d9/qrNwmU7dXL3u8+I89evXtyFK8/68Ue
b2f67nc4/XDmHjIre3IgGUBOpJdv9YwWG1mRtbdeA3AEeLG/TeMNDu2XvfK9UafZ4RAFVrQ/DUVM
qAGgc+nAq0PjPvXwQhwBr106rIG+m2KwgZ2ywwDTHqCbrzzgNDsNfVwCLIVP2kVucdgPjMIqDnlv
dFE8vXwXVvVDdh/BEJkVDD6HhwwgwNOAx9kD8AS941+1FCbzYx9hZe7j48HqmQbE3IKmqnClH4z/
3gL+5Uh8u6z7AcFvf/9lOuT7c7Km/Qn37+cI2ipPBPF5sj35shD7Pr38tcX0+z0JHBJ/xgcR2Nhz
vadAYUN/jpBW6A1KwTujIzGv4fdPS+S4PWiMe4jcnlsgGOFfdQg/6G+GZVZGe/c0EJmrQGHYkWP1
DieRO33Cr20YnN24un3v1NsekvIxcJ8G8bdB4RwGaCS1e2eVSOEEPA46+KfxdvTPpxkTm1A5PYAf
z+L+oSdSWBejOIwBwX89Xel7R8UProxfDrtv5KyLBifz9z4HseilK3BkJYfB3SHbH05jHV0swthL
Rx577iMg9L3FLX/vkP5By+g22u1P0yOTlSlMVk9Lq4jh4oLBtHSjQ899yBSWiZ65RdYfVqGwK/XC
ceOk75kVChvxFjt8aoWP/ZHVDw/ej/3I1AKc7fXjUyk8vqlz5vEJMP/SBfx2ISASvHzY0V//pzgM
9v/77/8xr2I36+07jiSSLp331SFqe+uX4ymMunQfz0MADrHOxbNdHvK4cHonCRorKIwLvoS+FUQK
J+sK90nbyp+s7DRD4oE4GgfJymrjougvB9L2celyWFmBVbuncY7TlSjYF8OeDUphH69wlD6dXYFJ
1u1yG5Twv1bUd2ccjeNoFXfET+JGfZrm0cQyhcW2dhF190al4dqPo54ZgmS1LrXxs7tk0OqbW+Vp
uKMtNArLbYuYvp/K4VkKVxCDNPkNPh+DrNdz5kkr1qUWMQ7RwbaC00DEFjzJyF48LknlWIPlIY56
i47nKLgLIw6xs3uek+coPECj3PfTKseiyaWmuI37lxAIC1Cw71//Mx6g8/av/3VMl22yv/539OQm
fVsLFGx9W6LB7czW6Nm7eIHcWlF37ux4GqnPnf1mF5IO10ufIq7BvhtZg4mV9wIBnjQkXjo4UsHu
WRzLSxSMDM4AVAuj3iHIyxSs8fVN3M3LFBbbVzd8tB7r/iqWKRji2Ye+3d+k/nbpwwOX9+AW4UvP
iUqkD/X7I/9+CUD0tHKX11Jez5/kbFCKef0jndQ6TpWgUyWkl0E+/fB7KZ2h5RBOrpMtj2c1hSBu
1CZZmb8elUYIN7U6C5WFzE1ej8yxFPz9POufTByN826eZ9aht2w5joJxMde0ZwCeO738+dzeIs7O
DmeO/3CLfXzVvypryy1O0zsur4937sfDLg+PVtTPIXA0Drfr8GwZ0HCONwCx9GN4UiL/vvP62ASG
Ve7dwefMOj/YWAoHpgE2kn78x1PYZC+1QTLnAcCb2ZsSIU/hKLoHz8dgaEX+ycTHmJtgUy61+MMB
rMGnYY6jEoTNpaNOUf+IBrPDkf3lNBwZXeRZGk4TAebjYJ6TYnXPIXMsDilFo/ANPj+Wg1WZ99bL
y+gUFs2/bnVD397p438bkEd7yKLBm9UJhhfgsKC7o3AcgeLgfydL/ppHfO8o/c4BS7FQyx8L1afD
+Xhivxzv2PR/W00fIC1ez//vFx0A8Nv1o0UKOxS6VoU12J6XdCmMrAcDwwoqax/3/K1CYRlOURw4
4FrcW+WouF+8/2dxtC8z63xvXj7wGgbOLLvszRgYpctH3iDTHvaH1T4c9vWC1V9i13/MhhMAUmR/
qCKPaYEG/plI69VOPIM1xU9Ah/w/gD69TWkRZMLZgn35yj9YeHsfjXGEnlw27nkK5J16xW+bqV5m
cT9dw4Hwjbvs668JVdi74KMjeu4yE5QQVn+TdsNZ8cbH/DZDvKQ33wKmBETMbyL812P/fjv2+VFd
ekR+5zj9ncCInwNcW/qB9ZsnUL4mxfshxNrnCOdd1vPHFCoPn8l67M+Vo3BEDw/gAy/D0z48htFv
duVvt8EwzmHYY652dsi6gx2DKbNnEgLf/5tP/znYJyZvneU1aNRVIeZhA3XYm65AYbrjQxRaWe8i
ROPGMs9ghj70lUapS8+L+Gxz4Ni++JmNusMTGJVOA5EFR6PUBWK6cyN8fOn4+FY/sbL48N51DeDs
i00xQZLrqRfOqxR29NR9xLl1luLQKDy5KchGo/zQnr44eXQfx5kf23h6yJDm6Q9Lww7AhPetq1Fw
w6MsRomht3xBtnsyya/dbj82wqyM4HN6RuBoFDznT2+cA+7kl893XlhBf7YcBSssDtnZAuN44fLJ
LpDRAZajny06NpBdegItraI6Ww00qm8QbnfK89AEHS+Xm8II4sryz6dMwcZLF369OERICZ3VL2hU
DJdlcwiBXczskwmI9wFD6+nlz+888A/tYZPTQMdxpTf3st8eAq3iyDrHzVDYIgD5FP3J0qhErg8A
EGdvk5I0Coa4pdVW31fQOJpB9XwW9XA0sqcb3CnLM4gIR6OVaAsUx1k8xdMAL5IdDSB8b03wHIUF
bBy9ZuZGfQAAjVuHkZwVOXkahTijsnChy/avtzLPUzjsjPqw7x8ePI0an1G7Rfe86/pTpuCOdz6p
I/eCS57G+fFSM7pyI3sf96+Nb5NZv91pfp9MHtmQor3E00c4oA521l/QNG41xiE7r/vRwJKjTnQg
3R2rszKoRKUY/Jw+W1lPh/35TY8QT1M4rL5Ht/7dh/l75rpeWgsvTXe9/gp/t4rQ56x87Hl+7uRJ
fn6bIKnsokxxTN4MrewRKMHToCQ4onCyoMusdIN+7Ya06l8ajZPZotjUr91QWMak9QLIHBRZekPT
qMGvrcoCOvclxXAyAbGzQOFRjqwWQcd7+QsakfPobO3RwLCPwV0UnZUiaQS4p3Hfb9uSKSw+9KCf
t7bTiEcnGPbJYVDv3KNBvOzXUN4WDH77kTsDIMh9vfBQsj+9/HknssBmOXuMHA04yYs5VlZGgJ7n
EH8abX64txU5QXMXJys8XwkpLJENMmhFTErt/QiEBmLOKAZQpyvyo9teHyq376pYCjflZ9aCZfl0
ftmg4WJxz3D31v44/dv40ToDkdMoF9wC0/xsnxHWZpy/5xd5GgUEPIs7F6ldcDzginrszX32DojI
+4+FRgMUeKAha+fgIzPbfdfZgwbltJZ/fkfvjO9+AoWwYIiMyVn3HU8DKzICnuPJ6m85Gm07htWP
vXiFQtr6eZNB0gGMHW4fswuRqssf4/P4iJSQ8AkOYS8vI9HIDGPxE+/cvy9DNolGT/DL2P0Eo8Ap
f2T6CeRi/pREIN9sdPi6WKY9DCaF0OEzciKPluv1B6aw9D9nAIz2zy4KpyKwrXaA4Cx3TpvzeEui
YIhVa5GCcW9YGhOGLmnftjQanKCMFx16caRAYa4jNN7E+/4zo1FgMTJ3sAQouXezpZHAAn60j3Og
Uf0AJtEeXJH/Mz5vXy8HjkbD5Rx4FcQlfSNz6Ji5+D6Okc9HpbAtFlbSX74cjYv4VZvZbXfuzqD3
d7kZnvNsV/EZ2QSk4C8f+xlO9s7YFEKRK/T3+M5bk1DY10vrLEtDg2MHmUwrfrNFJApWxp0QvEhn
a5lGxyKqeXu36l8KOBrZCAxsted7mkYItj4k/f5pTqFw/dsAGg2kwns3Mui5X75NNqh5v1nINEAx
G7BAukny5mLHUlh1BoosVgK3cfr+x8CCRqL01rHc8+opz1PY17eW5761NE+DmOvWckE40DMFjQiD
JAVIWHi+OngaHmnXPR7eMQeN5OudeygA++/Zg4armxcgQEveyUdzEk8jiXRVRlbuoIf4uQfq9fyh
dksj1WtAO6YI2vd8CSSeacQ1K3e/R2FOh7j16/k/9xn/etSE1M8PAYgNx/VjhOjvmAikkopCo7Py
eD5YgyuQsATgPcp9qyU9QHu752wAd5cFGtQ/ty4o2RgQC/XZdCD8rQk00s3g9fAtvzw9838Zu1bc
4prjDm7A5tfP/WiKpPA08j/j2N/Hg39BN7yP25/bb8HRFFmUaDQMXlmlm7k91DDHop8PstKnxffz
Sb2NxQQu8wRALpPn5Wm8Y8L7+TMo4OGBI7HfGZnCabO0ksI5i0aep/1hyPC6OquTUjRa9/8x7U+k
3/BPmRAiDQrnDTMf45B+vwfx3HBzaZn/D9jVktmkkN5PQ9A49oa4Ap2hXWlwEgwzq+uzidBgDBoh
MO+dZTSOsVEcxOcMjDSCLv0J5d1+kywNmvHnYimhzzzjYqQB65xYgU/uEKcz97WLV7TTq58/mqYl
0p/WaZyXI+n08ueHNRDxIG7uLQ2ORjcHucICNtMrqHCqdPmMN4esfzLToOfcQQ3wbLLQBL18sncA
2HWgsu89OP5jMsafPAbe+7O+FgP5jafgYGV/+T8AAAD//w==</cx:binary>
              </cx:geoCache>
            </cx:geography>
          </cx:layoutPr>
        </cx:series>
        <cx:series layoutId="regionMap" hidden="1" uniqueId="{00000001-850C-4DDD-B870-14B8BC72AC2F}" formatIdx="1">
          <cx:tx>
            <cx:txData>
              <cx:f/>
              <cx:v>Rank 1</cx:v>
            </cx:txData>
          </cx:tx>
          <cx:dataId val="1"/>
          <cx:layoutPr>
            <cx:geography cultureLanguage="en-US" cultureRegion="US" attribution="Powered by Bing">
              <cx:geoCache provider="{E9337A44-BEBE-4D9F-B70C-5C5E7DAFC167}">
                <cx:binary>BMFRCoAgDADQq4gHcBV9SXUXWTMFdeEG7fi9d6BFbJSms96GRLTTF9U3AggW6klCrzhZOGtA7sA5
VyS4Z/rqeGBb1h2wpKlk3sH1AwAA//8=</cx:binary>
              </cx:geoCache>
            </cx:geography>
          </cx:layoutPr>
        </cx:series>
        <cx:series layoutId="regionMap" hidden="1" uniqueId="{00000002-850C-4DDD-B870-14B8BC72AC2F}" formatIdx="0">
          <cx:tx>
            <cx:txData>
              <cx:f/>
              <cx:v>Rank 2</cx:v>
            </cx:txData>
          </cx:tx>
          <cx:dataId val="2"/>
          <cx:layoutPr>
            <cx:geography cultureLanguage="en-US" cultureRegion="US" attribution="Powered by Bing">
              <cx:geoCache provider="{E9337A44-BEBE-4D9F-B70C-5C5E7DAFC167}">
                <cx:binary>BMFRCoAgDADQq4gHcBV9SXUXWTMFdeEG7fi9d6BFbJSms96GRLTTF9U3AggW6klCrzhZOGtA7sA5
VyS4Z/rqeGBb1h2wpKlk3sH1AwAA//8=</cx:binary>
              </cx:geoCache>
            </cx:geography>
          </cx:layoutPr>
        </cx:series>
        <cx:series layoutId="regionMap" hidden="1" uniqueId="{00000003-850C-4DDD-B870-14B8BC72AC2F}" formatIdx="0">
          <cx:tx>
            <cx:txData>
              <cx:f/>
              <cx:v>Rank 3</cx:v>
            </cx:txData>
          </cx:tx>
          <cx:dataId val="3"/>
          <cx:layoutPr>
            <cx:geography cultureLanguage="en-US" cultureRegion="US" attribution="Powered by Bing">
              <cx:geoCache provider="{E9337A44-BEBE-4D9F-B70C-5C5E7DAFC167}">
                <cx:binary>BMFRCoAgDADQq4gHcBV9SXUXWTMFdeEG7fi9d6BFbJSms96GRLTTF9U3AggW6klCrzhZOGtA7sA5
VyS4Z/rqeGBb1h2wpKlk3sH1AwAA//8=</cx:binary>
              </cx:geoCache>
            </cx:geography>
          </cx:layoutPr>
        </cx:series>
        <cx:series layoutId="regionMap" hidden="1" uniqueId="{00000004-850C-4DDD-B870-14B8BC72AC2F}" formatIdx="0">
          <cx:tx>
            <cx:txData>
              <cx:f/>
              <cx:v>Rank 4</cx:v>
            </cx:txData>
          </cx:tx>
          <cx:dataId val="4"/>
          <cx:layoutPr>
            <cx:geography cultureLanguage="en-US" cultureRegion="US" attribution="Powered by Bing">
              <cx:geoCache provider="{E9337A44-BEBE-4D9F-B70C-5C5E7DAFC167}">
                <cx:binary>BMFRCoAgDADQq4gHcBV9SXUXWTMFdeEG7fi9d6BFbJSms96GRLTTF9U3AggW6klCrzhZOGtA7sA5
VyS4Z/rqeGBb1h2wpKlk3sH1AwAA//8=</cx:binary>
              </cx:geoCache>
            </cx:geography>
          </cx:layoutPr>
        </cx:series>
        <cx:series layoutId="regionMap" hidden="1" uniqueId="{00000005-850C-4DDD-B870-14B8BC72AC2F}" formatIdx="0">
          <cx:tx>
            <cx:txData>
              <cx:f/>
              <cx:v>Rank 5</cx:v>
            </cx:txData>
          </cx:tx>
          <cx:dataId val="5"/>
          <cx:layoutPr>
            <cx:geography cultureLanguage="en-US" cultureRegion="US" attribution="Powered by Bing">
              <cx:geoCache provider="{E9337A44-BEBE-4D9F-B70C-5C5E7DAFC167}">
                <cx:binary>BMFRCoAgDADQq4gHcBV9SXUXWTMFdeEG7fi9d6BFbJSms96GRLTTF9U3AggW6klCrzhZOGtA7sA5
VyS4Z/rqeGBb1h2wpKlk3sH1AwAA//8=</cx:binary>
              </cx:geoCache>
            </cx:geography>
          </cx:layoutPr>
        </cx:series>
      </cx:plotAreaRegion>
    </cx:plotArea>
    <cx:legend pos="r" align="min" overlay="0"/>
  </cx:chart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494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85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3175">
        <a:solidFill>
          <a:schemeClr val="bg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0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09A0-0966-46A0-BF3F-B6CF5ABBFB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40B532-4DEF-437E-9D49-A4B8072CF8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539B28-15F5-4742-9F9D-21B380B8A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AD561E-C2E7-4513-A47A-49E8E39C9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E282CA-F2DC-4E8D-819A-0222646ED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388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CB5B2-A539-42B5-9B6D-3A51041D2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C90BC7-16AC-4298-A88A-9D4FE9D9C2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EABF1-3EDA-4DF6-9FCD-6E849E8308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FF3AA-0C44-4EC4-AED6-A743EBEAA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AAD51-7791-4291-80F7-7ECC60D93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246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F8EBC1-380A-4F58-A24B-D5D978838B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2E280-BBE9-46D7-A4B1-7821583DDD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3DD43-FC3C-4160-9350-D3B6F05E7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7BB78-6423-44BF-A6E7-DFAEAF5B3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73DD2-A935-40AA-A2E6-936E3D450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31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5CDB9-2FD0-49B4-8E61-D7CC71350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6BD9D-241E-481C-AE3E-F1813A7A08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8455F-DEDF-45B5-A037-E4999526F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B33BB-ED0F-46CB-8542-4BA0D2B5E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548EB-B5A7-40B8-9E40-810CEC11B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18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3FF35-1430-4D8F-A7BC-31C21FDF7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CB29E7-392E-40FF-8ADB-39062772BD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46207-64FA-46C7-B533-5CB9AD6E4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11F837-CA4F-4EAC-BC5D-DDA8D239C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5975C-F43D-484E-91F7-F8E2244700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893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79EAD-D375-47AB-9243-4C619D2EE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2B9BD-0F67-40A0-B7F3-E4C9B8E6C7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E4B40-10FD-44A5-BF51-CAFC19801A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99E364-59FC-4CE5-ACF5-8FFE9AF60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370D4B-9947-4704-AD21-5B1875852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5A4DF-5D70-462C-B92B-6AC54F8C1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6743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B3D14-3602-4C12-8DD8-6E3AFE11A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B2DC88-58FF-410E-8109-D7B1910172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2ADC45-26DF-4F18-BA1C-3DAD6D1182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763C5F-8CE4-4CA0-9B59-45E8D9BE36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82B52D-9F78-4AFA-BA2D-B8AE232D38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972408-6D43-46DB-BAD8-9F16BD35B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C1E3D70-B0C7-480D-83ED-2139423B7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BEF81C-D374-495F-BEFA-2E1B5A94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981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DAD253-5402-4DE4-8F80-AEBA64039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D8C5486-D6B0-4C35-A95A-33BDA66AC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8F0418-BE3C-40FB-A3CF-84845A2D9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F3EF48-A467-43AD-9F1C-84DF5985F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188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2338DA-5F68-4AE7-BFFA-FA4451FBA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23EB71-D792-41A1-8066-025A18B2D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E2B9BF-C29B-431B-835C-5516175E2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150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B15D9-D915-4142-BFAC-C8F61A8E1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EFDC1-6686-4AE3-B8CB-BABF0089A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181E51-FDCC-40C7-B138-E1B4C53216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82A01-D917-4F3F-87F5-FC0E1FFC3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D849B9-A940-4892-8200-B640B3595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95B115-D2FB-4E3E-9543-F9DD40429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130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3F7A1-40CE-4E7C-ACAD-B7FF650DC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C5B4B6-601A-44CB-A2F5-CB62AFB581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679B90-CE84-4F84-8689-9B2B438A03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B57286-3F64-4001-B5FC-AD66A2759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284FD9-B550-4F37-AB73-E096EB760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60A5BC-9629-45C0-B72B-43359F179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154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D95ED6-327A-474B-BC57-7B5945C659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C9F99C-6F4C-4509-BDAF-BA883E9E0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DC6D4F-5F63-4093-8102-9D10DA8871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630542-0E5F-4A40-98A8-0B2B9C838B44}" type="datetimeFigureOut">
              <a:rPr lang="en-US" smtClean="0"/>
              <a:t>10/29/2020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38DEB7-8142-4E6D-8BDC-65CDF159CD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54595-C0C2-4AEB-93BD-64C69D1CDD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B5F29B-79B8-4B19-952D-76895B8298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113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B1CCE91-4D7D-4332-98D7-959F213429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080808"/>
                </a:solidFill>
              </a:rPr>
              <a:t>By Miranda Mazur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0C8164-7B28-43EC-9471-1C4B7CE785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rgbClr val="080808"/>
                </a:solidFill>
              </a:rPr>
              <a:t>Capstone 2: Happiness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413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6508E-A453-4560-87F9-B965D8EB91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922" y="0"/>
            <a:ext cx="10637939" cy="1077782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+mn-lt"/>
              </a:rPr>
              <a:t>As of 2019, several Asian countries have the highest scored elements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F908EE6-058F-430E-A0E0-DA1BFB12DFD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2136635"/>
              </p:ext>
            </p:extLst>
          </p:nvPr>
        </p:nvGraphicFramePr>
        <p:xfrm>
          <a:off x="7175382" y="958791"/>
          <a:ext cx="4639113" cy="5423659"/>
        </p:xfrm>
        <a:graphic>
          <a:graphicData uri="http://schemas.openxmlformats.org/drawingml/2006/table">
            <a:tbl>
              <a:tblPr/>
              <a:tblGrid>
                <a:gridCol w="1041232">
                  <a:extLst>
                    <a:ext uri="{9D8B030D-6E8A-4147-A177-3AD203B41FA5}">
                      <a16:colId xmlns:a16="http://schemas.microsoft.com/office/drawing/2014/main" val="371050367"/>
                    </a:ext>
                  </a:extLst>
                </a:gridCol>
                <a:gridCol w="958130">
                  <a:extLst>
                    <a:ext uri="{9D8B030D-6E8A-4147-A177-3AD203B41FA5}">
                      <a16:colId xmlns:a16="http://schemas.microsoft.com/office/drawing/2014/main" val="1240619382"/>
                    </a:ext>
                  </a:extLst>
                </a:gridCol>
                <a:gridCol w="1505636">
                  <a:extLst>
                    <a:ext uri="{9D8B030D-6E8A-4147-A177-3AD203B41FA5}">
                      <a16:colId xmlns:a16="http://schemas.microsoft.com/office/drawing/2014/main" val="2812552424"/>
                    </a:ext>
                  </a:extLst>
                </a:gridCol>
                <a:gridCol w="1134115">
                  <a:extLst>
                    <a:ext uri="{9D8B030D-6E8A-4147-A177-3AD203B41FA5}">
                      <a16:colId xmlns:a16="http://schemas.microsoft.com/office/drawing/2014/main" val="835593325"/>
                    </a:ext>
                  </a:extLst>
                </a:gridCol>
              </a:tblGrid>
              <a:tr h="50335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Region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Overall Rank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b="1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Element 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2110957"/>
                  </a:ext>
                </a:extLst>
              </a:tr>
              <a:tr h="348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Qatar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Middle East and Northern Africa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GDP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9839855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Luxembourg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Western Europe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GDP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2376767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Southeastern Asia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GDP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92346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Iceland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Western Europe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Social Support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0936605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Finland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Western Europe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Social Support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294355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Norway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Western Europe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Social Support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1946345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Southeastern Asia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Healthy life expectancy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883750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Hong Kong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Eastern Asia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76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Healthy life expectancy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5878276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Japan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Eastern Asia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Healthy life expectancy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1085150"/>
                  </a:ext>
                </a:extLst>
              </a:tr>
              <a:tr h="348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Uzbekistan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Central and Eastern Europe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Freedom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6986794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Cambodia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Southeastern Asia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109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Freedom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3420712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Norway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Western Europe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Freedom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9449684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Myanmar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Southeastern Asia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131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Generosity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6910827"/>
                  </a:ext>
                </a:extLst>
              </a:tr>
              <a:tr h="17646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Indonesia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Southeastern Asia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92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Generosity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6198873"/>
                  </a:ext>
                </a:extLst>
              </a:tr>
              <a:tr h="348052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Haiti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Latin America and Caribbean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147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Generosity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7736212"/>
                  </a:ext>
                </a:extLst>
              </a:tr>
              <a:tr h="26225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Southeastern Asia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34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Trust in Government 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2633900"/>
                  </a:ext>
                </a:extLst>
              </a:tr>
              <a:tr h="26225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Rwanda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Sub-Saharan Africa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152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Trust in Government 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1772560"/>
                  </a:ext>
                </a:extLst>
              </a:tr>
              <a:tr h="26225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Denmark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Western Europe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5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 dirty="0">
                          <a:solidFill>
                            <a:srgbClr val="548235"/>
                          </a:solidFill>
                          <a:effectLst/>
                          <a:latin typeface="Calibri" panose="020F0502020204030204" pitchFamily="34" charset="0"/>
                        </a:rPr>
                        <a:t>Trust in Government </a:t>
                      </a:r>
                    </a:p>
                  </a:txBody>
                  <a:tcPr marL="5243" marR="5243" marT="5243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70AD47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28374501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75C4B625-6869-4EC6-A0E0-8330A28EBB1F}"/>
              </a:ext>
            </a:extLst>
          </p:cNvPr>
          <p:cNvSpPr txBox="1"/>
          <p:nvPr/>
        </p:nvSpPr>
        <p:spPr>
          <a:xfrm>
            <a:off x="176169" y="1501628"/>
            <a:ext cx="305359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Top 3 scores from each element suggests not one element influences the happiness score or rank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Even though the top ranked countries appear, they might not have the best element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The best ranked countries have social support as the highest influence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Generosity has the least influence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DD64FC3D-9137-411F-8079-097367084E1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70174099"/>
              </p:ext>
            </p:extLst>
          </p:nvPr>
        </p:nvGraphicFramePr>
        <p:xfrm>
          <a:off x="2931951" y="1738618"/>
          <a:ext cx="4243431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2857817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76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2323C-D503-4F3D-B7B1-A6D7BA960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575" y="309561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Living longer and having a healthy lifestyle does not necessarily mean happiness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7BDC67-75DF-4578-B202-EBF339A14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575" y="2066130"/>
            <a:ext cx="4681537" cy="3367881"/>
          </a:xfrm>
        </p:spPr>
        <p:txBody>
          <a:bodyPr>
            <a:normAutofit/>
          </a:bodyPr>
          <a:lstStyle/>
          <a:p>
            <a:r>
              <a:rPr lang="en-US" dirty="0"/>
              <a:t>Healthy Lifestyle is not the biggest factor in happiness</a:t>
            </a:r>
          </a:p>
          <a:p>
            <a:r>
              <a:rPr lang="en-US" dirty="0"/>
              <a:t>The best ranked country is 22</a:t>
            </a:r>
          </a:p>
          <a:p>
            <a:r>
              <a:rPr lang="en-US" dirty="0"/>
              <a:t>All of the top 3 heathiest countries for each year are from the East and South East Asian region</a:t>
            </a:r>
          </a:p>
          <a:p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90FE470-D1FF-4842-ABD6-324BF850CB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3462309"/>
              </p:ext>
            </p:extLst>
          </p:nvPr>
        </p:nvGraphicFramePr>
        <p:xfrm>
          <a:off x="5091112" y="1778793"/>
          <a:ext cx="6867526" cy="3567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208870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8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0" name="Group 10">
            <a:extLst>
              <a:ext uri="{FF2B5EF4-FFF2-40B4-BE49-F238E27FC236}">
                <a16:creationId xmlns:a16="http://schemas.microsoft.com/office/drawing/2014/main" id="{287F69AB-2350-44E3-9076-00265B93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1"/>
            <a:ext cx="972709" cy="1935307"/>
            <a:chOff x="10918968" y="713127"/>
            <a:chExt cx="1273032" cy="253283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70652AA-1C81-481C-856B-9037143754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Isosceles Triangle 12">
              <a:extLst>
                <a:ext uri="{FF2B5EF4-FFF2-40B4-BE49-F238E27FC236}">
                  <a16:creationId xmlns:a16="http://schemas.microsoft.com/office/drawing/2014/main" id="{A2FF99B6-37BA-4650-B01D-799F02E31E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1EAC2BB-6054-413F-ADE9-0FD0B165A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1601" y="323622"/>
            <a:ext cx="10905066" cy="1135737"/>
          </a:xfrm>
        </p:spPr>
        <p:txBody>
          <a:bodyPr>
            <a:normAutofit/>
          </a:bodyPr>
          <a:lstStyle/>
          <a:p>
            <a:r>
              <a:rPr lang="en-US" sz="3600" dirty="0"/>
              <a:t>The average trust in government has gone down in the past 5 years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76554-63FD-4DE1-B986-089399867C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4052" y="1782981"/>
            <a:ext cx="4004479" cy="4981234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Even though it is a small decrease of .03, it can still impact a countries happiness rank</a:t>
            </a:r>
          </a:p>
          <a:p>
            <a:endParaRPr lang="en-US" sz="3200" dirty="0"/>
          </a:p>
          <a:p>
            <a:r>
              <a:rPr lang="en-US" sz="3200" dirty="0"/>
              <a:t>It can lead to a lower happiness score</a:t>
            </a:r>
          </a:p>
          <a:p>
            <a:endParaRPr lang="en-US" sz="3200" dirty="0"/>
          </a:p>
          <a:p>
            <a:r>
              <a:rPr lang="en-US" sz="3200" dirty="0"/>
              <a:t>It isn’t the most influential element</a:t>
            </a:r>
          </a:p>
        </p:txBody>
      </p:sp>
      <p:grpSp>
        <p:nvGrpSpPr>
          <p:cNvPr id="22" name="Group 14">
            <a:extLst>
              <a:ext uri="{FF2B5EF4-FFF2-40B4-BE49-F238E27FC236}">
                <a16:creationId xmlns:a16="http://schemas.microsoft.com/office/drawing/2014/main" id="{3EA7D759-6BEF-4CBD-A325-BCFA77832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77940" y="4601497"/>
            <a:ext cx="1014060" cy="2017580"/>
            <a:chOff x="11177940" y="4601497"/>
            <a:chExt cx="1014060" cy="2017580"/>
          </a:xfrm>
        </p:grpSpPr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317405EC-53E3-473A-8B42-B9475D057B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067618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16">
              <a:extLst>
                <a:ext uri="{FF2B5EF4-FFF2-40B4-BE49-F238E27FC236}">
                  <a16:creationId xmlns:a16="http://schemas.microsoft.com/office/drawing/2014/main" id="{C03F2370-11B5-4E16-8AE5-B4854408B4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27850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9820C306-B368-4164-8DAC-4D7740B6C54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83141828"/>
              </p:ext>
            </p:extLst>
          </p:nvPr>
        </p:nvGraphicFramePr>
        <p:xfrm>
          <a:off x="643467" y="1782981"/>
          <a:ext cx="6253214" cy="43618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09811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EA3265-9390-4FFB-AA58-7F840AF16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2963" y="1238080"/>
            <a:ext cx="9849751" cy="1349671"/>
          </a:xfrm>
        </p:spPr>
        <p:txBody>
          <a:bodyPr anchor="b">
            <a:normAutofit/>
          </a:bodyPr>
          <a:lstStyle/>
          <a:p>
            <a:r>
              <a:rPr lang="en-US" sz="4200"/>
              <a:t>Summary: Can happiness really be measured?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8C3F1-B0E8-4DA5-89CA-8E166C4A39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7313" y="2576844"/>
            <a:ext cx="9849751" cy="3032168"/>
          </a:xfrm>
        </p:spPr>
        <p:txBody>
          <a:bodyPr anchor="ctr">
            <a:normAutofit/>
          </a:bodyPr>
          <a:lstStyle/>
          <a:p>
            <a:endParaRPr lang="en-US" sz="2000" dirty="0"/>
          </a:p>
          <a:p>
            <a:r>
              <a:rPr lang="en-US" sz="2400" dirty="0"/>
              <a:t>Not one element drives a happiness score more than others</a:t>
            </a:r>
          </a:p>
          <a:p>
            <a:r>
              <a:rPr lang="en-US" sz="2400" dirty="0"/>
              <a:t>Much more goes into a country's happiness than these 6 elements</a:t>
            </a:r>
          </a:p>
          <a:p>
            <a:r>
              <a:rPr lang="en-US" sz="2400" dirty="0"/>
              <a:t>Can be used by government organizations to influence policy making</a:t>
            </a:r>
          </a:p>
          <a:p>
            <a:r>
              <a:rPr lang="en-US" sz="2400" dirty="0"/>
              <a:t>A suggestion of a new survey with more elements such as education and/or natural elements factor might more accurately reflect happiness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50887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05C4D-3BCD-491F-B181-9516DB8DB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contributes to a country's happiness from the past 5 years?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61E6B-5431-4DF2-AE4C-7B8511655474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10800000" flipV="1">
            <a:off x="1096161" y="5534471"/>
            <a:ext cx="9999677" cy="11842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It’s important to look into what makes countries happy. Happiness can lead to better quality of life for everyone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91D4FE26-FE04-4D28-834C-F6E66B5458A0}"/>
              </a:ext>
            </a:extLst>
          </p:cNvPr>
          <p:cNvSpPr/>
          <p:nvPr/>
        </p:nvSpPr>
        <p:spPr>
          <a:xfrm>
            <a:off x="4576164" y="4001522"/>
            <a:ext cx="2841072" cy="130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Freedom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74F876D-32A3-4733-9CA8-D70238D69D37}"/>
              </a:ext>
            </a:extLst>
          </p:cNvPr>
          <p:cNvSpPr/>
          <p:nvPr/>
        </p:nvSpPr>
        <p:spPr>
          <a:xfrm>
            <a:off x="1433872" y="3983524"/>
            <a:ext cx="2841072" cy="130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Trust in Government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389F77A-9044-48D0-B772-AB2FB475CFC7}"/>
              </a:ext>
            </a:extLst>
          </p:cNvPr>
          <p:cNvSpPr/>
          <p:nvPr/>
        </p:nvSpPr>
        <p:spPr>
          <a:xfrm>
            <a:off x="7615837" y="2602797"/>
            <a:ext cx="2841072" cy="130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Health (Life Expectancy) 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00F95F7-43A9-4ADA-8F60-D78A8E96000A}"/>
              </a:ext>
            </a:extLst>
          </p:cNvPr>
          <p:cNvSpPr/>
          <p:nvPr/>
        </p:nvSpPr>
        <p:spPr>
          <a:xfrm>
            <a:off x="4576164" y="2602797"/>
            <a:ext cx="2841072" cy="130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Family/Social Support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FE2CB0A-1D5D-478D-9DB7-11D86425BD8B}"/>
              </a:ext>
            </a:extLst>
          </p:cNvPr>
          <p:cNvSpPr/>
          <p:nvPr/>
        </p:nvSpPr>
        <p:spPr>
          <a:xfrm>
            <a:off x="1433872" y="2602797"/>
            <a:ext cx="2841072" cy="130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Economy GDP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490666DB-E4CA-4C6F-AA1F-BC14A199F552}"/>
              </a:ext>
            </a:extLst>
          </p:cNvPr>
          <p:cNvSpPr/>
          <p:nvPr/>
        </p:nvSpPr>
        <p:spPr>
          <a:xfrm>
            <a:off x="7615837" y="4001522"/>
            <a:ext cx="2841072" cy="130029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Generosity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99D2045-DA3D-4AD4-AB6D-DCC18F984A93}"/>
              </a:ext>
            </a:extLst>
          </p:cNvPr>
          <p:cNvSpPr/>
          <p:nvPr/>
        </p:nvSpPr>
        <p:spPr>
          <a:xfrm>
            <a:off x="4327444" y="1743955"/>
            <a:ext cx="3338512" cy="62618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Based on 6 Elements</a:t>
            </a:r>
          </a:p>
        </p:txBody>
      </p:sp>
    </p:spTree>
    <p:extLst>
      <p:ext uri="{BB962C8B-B14F-4D97-AF65-F5344CB8AC3E}">
        <p14:creationId xmlns:p14="http://schemas.microsoft.com/office/powerpoint/2010/main" val="18451988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70">
            <a:extLst>
              <a:ext uri="{FF2B5EF4-FFF2-40B4-BE49-F238E27FC236}">
                <a16:creationId xmlns:a16="http://schemas.microsoft.com/office/drawing/2014/main" id="{6EFC920F-B85A-4068-BD93-41064EDE9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29" name="Group 72">
            <a:extLst>
              <a:ext uri="{FF2B5EF4-FFF2-40B4-BE49-F238E27FC236}">
                <a16:creationId xmlns:a16="http://schemas.microsoft.com/office/drawing/2014/main" id="{1C559108-BBAE-426C-8564-051D2BA6DD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030" name="Rectangle 73">
              <a:extLst>
                <a:ext uri="{FF2B5EF4-FFF2-40B4-BE49-F238E27FC236}">
                  <a16:creationId xmlns:a16="http://schemas.microsoft.com/office/drawing/2014/main" id="{42BC35EE-6650-42D2-AEFB-4B7CD1AFC9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1" name="Rectangle 74">
              <a:extLst>
                <a:ext uri="{FF2B5EF4-FFF2-40B4-BE49-F238E27FC236}">
                  <a16:creationId xmlns:a16="http://schemas.microsoft.com/office/drawing/2014/main" id="{0952C743-9049-4DFB-878B-2AB07B6E4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32" name="Rectangle 76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88A6B6-CBC0-4052-9C5F-B0481B9B8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425" y="1238081"/>
            <a:ext cx="4709345" cy="962953"/>
          </a:xfrm>
        </p:spPr>
        <p:txBody>
          <a:bodyPr anchor="b">
            <a:normAutofit/>
          </a:bodyPr>
          <a:lstStyle/>
          <a:p>
            <a:r>
              <a:rPr lang="en-US" sz="3800"/>
              <a:t>Background of Survey</a:t>
            </a:r>
          </a:p>
        </p:txBody>
      </p:sp>
      <p:sp>
        <p:nvSpPr>
          <p:cNvPr id="1033" name="Rectangle 78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39885" y="2372170"/>
            <a:ext cx="438912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E02EAE-772E-435D-BE98-CDF8BB1E30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0736" y="2508105"/>
            <a:ext cx="4709345" cy="3632493"/>
          </a:xfrm>
        </p:spPr>
        <p:txBody>
          <a:bodyPr anchor="ctr">
            <a:normAutofit/>
          </a:bodyPr>
          <a:lstStyle/>
          <a:p>
            <a:r>
              <a:rPr lang="en-US" sz="2000" dirty="0"/>
              <a:t>Conducted by the Gallup World Survey since 2012 </a:t>
            </a:r>
          </a:p>
          <a:p>
            <a:r>
              <a:rPr lang="en-US" sz="2000" dirty="0"/>
              <a:t>Survey is based on the </a:t>
            </a:r>
            <a:r>
              <a:rPr lang="en-US" sz="2000" dirty="0" err="1"/>
              <a:t>Cantril</a:t>
            </a:r>
            <a:r>
              <a:rPr lang="en-US" sz="2000" dirty="0"/>
              <a:t> Self-Anchoring Striving Scale</a:t>
            </a:r>
          </a:p>
          <a:p>
            <a:r>
              <a:rPr lang="en-US" sz="2000" dirty="0"/>
              <a:t>All 6 elements add up to the happiness score which ranks it among other countries</a:t>
            </a:r>
          </a:p>
        </p:txBody>
      </p:sp>
      <p:pic>
        <p:nvPicPr>
          <p:cNvPr id="1026" name="Picture 2" descr="Linear forecasting and correlation: What developing countries need the  most, now and five years down the road | by _faithtammywong | Analytics  Vidhya | Medium">
            <a:extLst>
              <a:ext uri="{FF2B5EF4-FFF2-40B4-BE49-F238E27FC236}">
                <a16:creationId xmlns:a16="http://schemas.microsoft.com/office/drawing/2014/main" id="{DF4B8335-147F-4253-AB11-EEE0F5F611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6" r="3" b="3"/>
          <a:stretch/>
        </p:blipFill>
        <p:spPr bwMode="auto">
          <a:xfrm>
            <a:off x="6538366" y="1383738"/>
            <a:ext cx="4929098" cy="4756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B720D0-20CB-4B74-97D7-578E6F258BCB}"/>
              </a:ext>
            </a:extLst>
          </p:cNvPr>
          <p:cNvSpPr txBox="1"/>
          <p:nvPr/>
        </p:nvSpPr>
        <p:spPr>
          <a:xfrm>
            <a:off x="6762159" y="6145081"/>
            <a:ext cx="4929098" cy="475687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err="1">
                <a:solidFill>
                  <a:srgbClr val="FFFFFF"/>
                </a:solidFill>
              </a:rPr>
              <a:t>Cantril</a:t>
            </a:r>
            <a:r>
              <a:rPr lang="en-US" sz="1300">
                <a:solidFill>
                  <a:srgbClr val="FFFFFF"/>
                </a:solidFill>
              </a:rPr>
              <a:t> Ladder. Source: ResearchGate</a:t>
            </a:r>
          </a:p>
        </p:txBody>
      </p:sp>
    </p:spTree>
    <p:extLst>
      <p:ext uri="{BB962C8B-B14F-4D97-AF65-F5344CB8AC3E}">
        <p14:creationId xmlns:p14="http://schemas.microsoft.com/office/powerpoint/2010/main" val="1634765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F61EA3-B236-439E-9C0B-340980D56B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20B291B-EF28-40C9-AFA6-3D61BA8E0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8638" y="386930"/>
            <a:ext cx="9236700" cy="1188950"/>
          </a:xfrm>
        </p:spPr>
        <p:txBody>
          <a:bodyPr anchor="b">
            <a:normAutofit/>
          </a:bodyPr>
          <a:lstStyle/>
          <a:p>
            <a:r>
              <a:rPr lang="en-US" sz="5400"/>
              <a:t>Overall Insight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8FAF094-D087-493F-8DF9-A486C2D6BB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1998368"/>
            <a:ext cx="11695083" cy="782176"/>
            <a:chOff x="-2" y="1998368"/>
            <a:chExt cx="11695083" cy="78217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D7C88D8-5509-4514-925A-9CE148E5C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75593D-F75E-4426-AE3E-2CDEFD228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-2" y="1998845"/>
              <a:ext cx="11454595" cy="78169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14784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ED35C9-E60F-4B0C-9559-2AEAD2257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0" y="2599509"/>
            <a:ext cx="10143668" cy="3435531"/>
          </a:xfrm>
        </p:spPr>
        <p:txBody>
          <a:bodyPr anchor="ctr">
            <a:normAutofit/>
          </a:bodyPr>
          <a:lstStyle/>
          <a:p>
            <a:r>
              <a:rPr lang="en-US" sz="2400" dirty="0"/>
              <a:t>Europe countries tend to have higher happiness scores compared to the rest of the world </a:t>
            </a:r>
          </a:p>
          <a:p>
            <a:r>
              <a:rPr lang="en-US" sz="2400" dirty="0"/>
              <a:t>Each country must score high in the different elements in order to be higher ranked</a:t>
            </a:r>
          </a:p>
          <a:p>
            <a:r>
              <a:rPr lang="en-US" sz="2400" dirty="0"/>
              <a:t>African countries tend to score the least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60307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26866-DD8F-4BF4-8EB8-8C2643C31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European countries are ranked the best based on there overall score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B3D7ABB-E003-4310-B302-3C19634471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64450026"/>
              </p:ext>
            </p:extLst>
          </p:nvPr>
        </p:nvGraphicFramePr>
        <p:xfrm>
          <a:off x="5533416" y="2012230"/>
          <a:ext cx="5820384" cy="23360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70064">
                  <a:extLst>
                    <a:ext uri="{9D8B030D-6E8A-4147-A177-3AD203B41FA5}">
                      <a16:colId xmlns:a16="http://schemas.microsoft.com/office/drawing/2014/main" val="1835840671"/>
                    </a:ext>
                  </a:extLst>
                </a:gridCol>
                <a:gridCol w="970064">
                  <a:extLst>
                    <a:ext uri="{9D8B030D-6E8A-4147-A177-3AD203B41FA5}">
                      <a16:colId xmlns:a16="http://schemas.microsoft.com/office/drawing/2014/main" val="78503994"/>
                    </a:ext>
                  </a:extLst>
                </a:gridCol>
                <a:gridCol w="970064">
                  <a:extLst>
                    <a:ext uri="{9D8B030D-6E8A-4147-A177-3AD203B41FA5}">
                      <a16:colId xmlns:a16="http://schemas.microsoft.com/office/drawing/2014/main" val="3342637713"/>
                    </a:ext>
                  </a:extLst>
                </a:gridCol>
                <a:gridCol w="970064">
                  <a:extLst>
                    <a:ext uri="{9D8B030D-6E8A-4147-A177-3AD203B41FA5}">
                      <a16:colId xmlns:a16="http://schemas.microsoft.com/office/drawing/2014/main" val="417149860"/>
                    </a:ext>
                  </a:extLst>
                </a:gridCol>
                <a:gridCol w="970064">
                  <a:extLst>
                    <a:ext uri="{9D8B030D-6E8A-4147-A177-3AD203B41FA5}">
                      <a16:colId xmlns:a16="http://schemas.microsoft.com/office/drawing/2014/main" val="256135016"/>
                    </a:ext>
                  </a:extLst>
                </a:gridCol>
                <a:gridCol w="970064">
                  <a:extLst>
                    <a:ext uri="{9D8B030D-6E8A-4147-A177-3AD203B41FA5}">
                      <a16:colId xmlns:a16="http://schemas.microsoft.com/office/drawing/2014/main" val="2015348614"/>
                    </a:ext>
                  </a:extLst>
                </a:gridCol>
              </a:tblGrid>
              <a:tr h="25281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Rank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2015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2016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2017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2018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2019</a:t>
                      </a:r>
                      <a:endParaRPr lang="en-US" sz="1100" b="1" i="0" u="none" strike="noStrike">
                        <a:solidFill>
                          <a:srgbClr val="FFFFFF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8573358"/>
                  </a:ext>
                </a:extLst>
              </a:tr>
              <a:tr h="4576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Switzerland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Denmark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Norway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Finland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Finland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57028205"/>
                  </a:ext>
                </a:extLst>
              </a:tr>
              <a:tr h="4576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2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Iceland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Switzerland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Denmark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Norway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Denmark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49778183"/>
                  </a:ext>
                </a:extLst>
              </a:tr>
              <a:tr h="252817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Denmark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Iceland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Iceland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Denmark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Norway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56617895"/>
                  </a:ext>
                </a:extLst>
              </a:tr>
              <a:tr h="4576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Norway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Norway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Switzerland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Iceland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Iceland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67416258"/>
                  </a:ext>
                </a:extLst>
              </a:tr>
              <a:tr h="457600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Canada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Finland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Finland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Switzerland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Netherlands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4757391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F1369458-0062-49F1-BF40-2B12661BD60B}"/>
              </a:ext>
            </a:extLst>
          </p:cNvPr>
          <p:cNvSpPr txBox="1"/>
          <p:nvPr/>
        </p:nvSpPr>
        <p:spPr>
          <a:xfrm>
            <a:off x="924127" y="2110902"/>
            <a:ext cx="41342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Except for Canada, The top ranked countries are north European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mc:AlternateContent xmlns:mc="http://schemas.openxmlformats.org/markup-compatibility/2006" xmlns:cx4="http://schemas.microsoft.com/office/drawing/2016/5/10/chartex">
        <mc:Choice Requires="cx4">
          <p:graphicFrame>
            <p:nvGraphicFramePr>
              <p:cNvPr id="7" name="Chart 6">
                <a:extLst>
                  <a:ext uri="{FF2B5EF4-FFF2-40B4-BE49-F238E27FC236}">
                    <a16:creationId xmlns:a16="http://schemas.microsoft.com/office/drawing/2014/main" id="{921C05A0-19C2-41C5-8D23-655A7CE583A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32781323"/>
                  </p:ext>
                </p:extLst>
              </p:nvPr>
            </p:nvGraphicFramePr>
            <p:xfrm>
              <a:off x="-419100" y="3029989"/>
              <a:ext cx="5229225" cy="3306428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7" name="Chart 6">
                <a:extLst>
                  <a:ext uri="{FF2B5EF4-FFF2-40B4-BE49-F238E27FC236}">
                    <a16:creationId xmlns:a16="http://schemas.microsoft.com/office/drawing/2014/main" id="{921C05A0-19C2-41C5-8D23-655A7CE583A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419100" y="3029989"/>
                <a:ext cx="5229225" cy="330642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5447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28D1E49-2A21-4A83-A0E0-FB1597B4B2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88B852E-5494-418B-A833-75CF016A9E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DF31E3C1-1A46-4329-9F80-B576692FE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>
                <a:gd name="T0" fmla="*/ 813 w 813"/>
                <a:gd name="T1" fmla="*/ 0 h 1440"/>
                <a:gd name="T2" fmla="*/ 435 w 81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294B4592-99CA-47B1-816F-CE2D44F65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>
                <a:gd name="T0" fmla="*/ 324 w 324"/>
                <a:gd name="T1" fmla="*/ 117 h 117"/>
                <a:gd name="T2" fmla="*/ 0 w 324"/>
                <a:gd name="T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7">
              <a:extLst>
                <a:ext uri="{FF2B5EF4-FFF2-40B4-BE49-F238E27FC236}">
                  <a16:creationId xmlns:a16="http://schemas.microsoft.com/office/drawing/2014/main" id="{BF690E4C-72F8-4AC5-AF99-562763CC67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>
                <a:gd name="T0" fmla="*/ 0 w 404"/>
                <a:gd name="T1" fmla="*/ 385 h 385"/>
                <a:gd name="T2" fmla="*/ 404 w 404"/>
                <a:gd name="T3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F834CDD4-CAB8-4ACC-9AAC-5399C743DE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>
                <a:gd name="T0" fmla="*/ 774 w 774"/>
                <a:gd name="T1" fmla="*/ 0 h 1440"/>
                <a:gd name="T2" fmla="*/ 411 w 774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1AEB045A-6821-475B-A28E-047437ABE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>
                <a:gd name="T0" fmla="*/ 203 w 203"/>
                <a:gd name="T1" fmla="*/ 77 h 77"/>
                <a:gd name="T2" fmla="*/ 0 w 203"/>
                <a:gd name="T3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D9B790C0-3D34-4626-BAFB-6EB473F40C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>
                <a:gd name="T0" fmla="*/ 0 w 351"/>
                <a:gd name="T1" fmla="*/ 332 h 332"/>
                <a:gd name="T2" fmla="*/ 351 w 351"/>
                <a:gd name="T3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A4D87F-91A4-4628-9A6E-F01820A7E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>
                <a:gd name="T0" fmla="*/ 762 w 762"/>
                <a:gd name="T1" fmla="*/ 0 h 1440"/>
                <a:gd name="T2" fmla="*/ 403 w 76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45DAB88-124C-459C-A889-DAE9C9BE2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>
                <a:gd name="T0" fmla="*/ 140 w 140"/>
                <a:gd name="T1" fmla="*/ 54 h 54"/>
                <a:gd name="T2" fmla="*/ 0 w 140"/>
                <a:gd name="T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3">
              <a:extLst>
                <a:ext uri="{FF2B5EF4-FFF2-40B4-BE49-F238E27FC236}">
                  <a16:creationId xmlns:a16="http://schemas.microsoft.com/office/drawing/2014/main" id="{85D44010-1DAA-4CAC-B83F-7E3E8C455D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>
                <a:gd name="T0" fmla="*/ 0 w 321"/>
                <a:gd name="T1" fmla="*/ 302 h 302"/>
                <a:gd name="T2" fmla="*/ 321 w 321"/>
                <a:gd name="T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4">
              <a:extLst>
                <a:ext uri="{FF2B5EF4-FFF2-40B4-BE49-F238E27FC236}">
                  <a16:creationId xmlns:a16="http://schemas.microsoft.com/office/drawing/2014/main" id="{E8C01D66-5C93-4A2E-AA74-DE97574EA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>
                <a:gd name="T0" fmla="*/ 683 w 683"/>
                <a:gd name="T1" fmla="*/ 0 h 1440"/>
                <a:gd name="T2" fmla="*/ 355 w 683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5">
              <a:extLst>
                <a:ext uri="{FF2B5EF4-FFF2-40B4-BE49-F238E27FC236}">
                  <a16:creationId xmlns:a16="http://schemas.microsoft.com/office/drawing/2014/main" id="{E2E1A6E1-6C4A-47D3-81E2-9F8624F1BB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>
                <a:gd name="T0" fmla="*/ 0 w 287"/>
                <a:gd name="T1" fmla="*/ 279 h 279"/>
                <a:gd name="T2" fmla="*/ 287 w 287"/>
                <a:gd name="T3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6">
              <a:extLst>
                <a:ext uri="{FF2B5EF4-FFF2-40B4-BE49-F238E27FC236}">
                  <a16:creationId xmlns:a16="http://schemas.microsoft.com/office/drawing/2014/main" id="{3E849CB5-4526-49DC-B77B-A20FDB7FF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>
                <a:gd name="T0" fmla="*/ 680 w 680"/>
                <a:gd name="T1" fmla="*/ 0 h 1440"/>
                <a:gd name="T2" fmla="*/ 337 w 68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7">
              <a:extLst>
                <a:ext uri="{FF2B5EF4-FFF2-40B4-BE49-F238E27FC236}">
                  <a16:creationId xmlns:a16="http://schemas.microsoft.com/office/drawing/2014/main" id="{5A18C8A4-FB2A-44C1-93D3-26C6DDFE0C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>
                <a:gd name="T0" fmla="*/ 0 w 250"/>
                <a:gd name="T1" fmla="*/ 242 h 242"/>
                <a:gd name="T2" fmla="*/ 250 w 250"/>
                <a:gd name="T3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85D014FD-8C5A-4071-B19E-4910AAB618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>
                <a:gd name="T0" fmla="*/ 720 w 720"/>
                <a:gd name="T1" fmla="*/ 0 h 1440"/>
                <a:gd name="T2" fmla="*/ 362 w 7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A37D7262-3596-4026-9AD4-E94332E526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>
                <a:gd name="T0" fmla="*/ 0 w 185"/>
                <a:gd name="T1" fmla="*/ 167 h 167"/>
                <a:gd name="T2" fmla="*/ 185 w 185"/>
                <a:gd name="T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187E37E0-AAC3-4B33-AF36-334ACCBD33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>
                <a:gd name="T0" fmla="*/ 572 w 572"/>
                <a:gd name="T1" fmla="*/ 0 h 1440"/>
                <a:gd name="T2" fmla="*/ 164 w 572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409758BB-8A0E-4BEB-BC0C-F410AD98CD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>
                <a:gd name="T0" fmla="*/ 620 w 620"/>
                <a:gd name="T1" fmla="*/ 0 h 1440"/>
                <a:gd name="T2" fmla="*/ 186 w 620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97C4EFE2-9D25-4978-BD9A-873B492702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>
                <a:gd name="T0" fmla="*/ 506 w 506"/>
                <a:gd name="T1" fmla="*/ 0 h 1440"/>
                <a:gd name="T2" fmla="*/ 171 w 506"/>
                <a:gd name="T3" fmla="*/ 144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9CCAF82A-A0E0-4B55-A97B-EFFAE79AF7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>
                <a:gd name="T0" fmla="*/ 373 w 373"/>
                <a:gd name="T1" fmla="*/ 0 h 673"/>
                <a:gd name="T2" fmla="*/ 0 w 373"/>
                <a:gd name="T3" fmla="*/ 673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4F800DD8-3954-4F73-8807-16F1CFAC1E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>
                <a:gd name="T0" fmla="*/ 0 w 45"/>
                <a:gd name="T1" fmla="*/ 0 h 174"/>
                <a:gd name="T2" fmla="*/ 45 w 45"/>
                <a:gd name="T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84E1C91A-4B06-4852-918C-6380FA986B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>
                <a:gd name="T0" fmla="*/ 329 w 329"/>
                <a:gd name="T1" fmla="*/ 0 h 469"/>
                <a:gd name="T2" fmla="*/ 0 w 329"/>
                <a:gd name="T3" fmla="*/ 469 h 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005AEA-5629-4A09-ACF5-778A5B550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4877" y="795527"/>
            <a:ext cx="10488547" cy="1190912"/>
          </a:xfrm>
        </p:spPr>
        <p:txBody>
          <a:bodyPr>
            <a:normAutofit/>
          </a:bodyPr>
          <a:lstStyle/>
          <a:p>
            <a:pPr algn="ctr"/>
            <a:r>
              <a:rPr lang="en-US" sz="4000"/>
              <a:t>The worst ranked countries tend to be from the Africa and Middle East Regions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972DE0D-2E53-4159-ABD3-C60152426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030" y="2250281"/>
            <a:ext cx="4959318" cy="3678237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DA8FC-8C5F-41E2-8F0C-AB1AC3202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8927" y="2248377"/>
            <a:ext cx="5028928" cy="1689894"/>
          </a:xfrm>
        </p:spPr>
        <p:txBody>
          <a:bodyPr anchor="ctr">
            <a:normAutofit/>
          </a:bodyPr>
          <a:lstStyle/>
          <a:p>
            <a:r>
              <a:rPr lang="en-US" sz="1800" dirty="0"/>
              <a:t>Taking the bottom 5 countries from each year, the African region tends to rank bottom the most</a:t>
            </a:r>
          </a:p>
          <a:p>
            <a:r>
              <a:rPr lang="en-US" sz="1800" dirty="0"/>
              <a:t>Compared to the top 5 scored countries, there is a huge 15-16 point difference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BC721CA-80ED-44FC-8969-C5A04E390D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1882370"/>
              </p:ext>
            </p:extLst>
          </p:nvPr>
        </p:nvGraphicFramePr>
        <p:xfrm>
          <a:off x="1103257" y="2416047"/>
          <a:ext cx="4626864" cy="33467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CC5E138-BCF9-4E34-B502-07FD6F03BC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8548090"/>
              </p:ext>
            </p:extLst>
          </p:nvPr>
        </p:nvGraphicFramePr>
        <p:xfrm>
          <a:off x="6946145" y="4200209"/>
          <a:ext cx="3862388" cy="1606548"/>
        </p:xfrm>
        <a:graphic>
          <a:graphicData uri="http://schemas.openxmlformats.org/drawingml/2006/table">
            <a:tbl>
              <a:tblPr/>
              <a:tblGrid>
                <a:gridCol w="1454666">
                  <a:extLst>
                    <a:ext uri="{9D8B030D-6E8A-4147-A177-3AD203B41FA5}">
                      <a16:colId xmlns:a16="http://schemas.microsoft.com/office/drawing/2014/main" val="531017627"/>
                    </a:ext>
                  </a:extLst>
                </a:gridCol>
                <a:gridCol w="1203861">
                  <a:extLst>
                    <a:ext uri="{9D8B030D-6E8A-4147-A177-3AD203B41FA5}">
                      <a16:colId xmlns:a16="http://schemas.microsoft.com/office/drawing/2014/main" val="917711169"/>
                    </a:ext>
                  </a:extLst>
                </a:gridCol>
                <a:gridCol w="1203861">
                  <a:extLst>
                    <a:ext uri="{9D8B030D-6E8A-4147-A177-3AD203B41FA5}">
                      <a16:colId xmlns:a16="http://schemas.microsoft.com/office/drawing/2014/main" val="2731784542"/>
                    </a:ext>
                  </a:extLst>
                </a:gridCol>
              </a:tblGrid>
              <a:tr h="267758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Year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Worst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Best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6494541"/>
                  </a:ext>
                </a:extLst>
              </a:tr>
              <a:tr h="26775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3DD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15.555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3DD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37.624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3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202820"/>
                  </a:ext>
                </a:extLst>
              </a:tr>
              <a:tr h="26775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16.121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37.447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5742664"/>
                  </a:ext>
                </a:extLst>
              </a:tr>
              <a:tr h="26775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2017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DD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16.121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DD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37.526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3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4750702"/>
                  </a:ext>
                </a:extLst>
              </a:tr>
              <a:tr h="26775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2018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15.9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37.763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5524494"/>
                  </a:ext>
                </a:extLst>
              </a:tr>
              <a:tr h="267758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2019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DD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15.704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DDD8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943E2C"/>
                          </a:solidFill>
                          <a:effectLst/>
                          <a:latin typeface="Calibri" panose="020F0502020204030204" pitchFamily="34" charset="0"/>
                        </a:rPr>
                        <a:t>37.905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C6513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3DDD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68969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4076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E8B7D4-551F-4F34-9194-B4101E4AE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>
            <a:noAutofit/>
          </a:bodyPr>
          <a:lstStyle/>
          <a:p>
            <a:r>
              <a:rPr lang="en-US" sz="4000" dirty="0"/>
              <a:t>The United States overall happiness score has decreased by .23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249539-9430-4A1E-85B4-D274A30E0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594" y="2352362"/>
            <a:ext cx="4008384" cy="4393982"/>
          </a:xfrm>
        </p:spPr>
        <p:txBody>
          <a:bodyPr>
            <a:normAutofit/>
          </a:bodyPr>
          <a:lstStyle/>
          <a:p>
            <a:r>
              <a:rPr lang="en-US" sz="2000" dirty="0"/>
              <a:t>The family element is the only one that constantly increased</a:t>
            </a:r>
          </a:p>
          <a:p>
            <a:r>
              <a:rPr lang="en-US" sz="2000" dirty="0"/>
              <a:t>Even though the score was the same in 2018 and 2019, the U.S was ranked worse in 2019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843CC1D-40A3-42A6-815B-CFB4F13904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1353354"/>
              </p:ext>
            </p:extLst>
          </p:nvPr>
        </p:nvGraphicFramePr>
        <p:xfrm>
          <a:off x="4389572" y="1457471"/>
          <a:ext cx="7091999" cy="53881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44283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F5A5F1D7-F0D0-4687-9BD3-CA6A0714C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062849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656150"/>
            <a:ext cx="5590787" cy="14315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1E82BF9-667C-46FB-88AC-2450E5AC1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3631" y="873940"/>
            <a:ext cx="4928291" cy="103578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GDP, Family and then Life Expectancy are the most correlated to happiness score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6096D9-F9DD-4AA1-A15D-E96091305A2A}"/>
              </a:ext>
            </a:extLst>
          </p:cNvPr>
          <p:cNvSpPr txBox="1"/>
          <p:nvPr/>
        </p:nvSpPr>
        <p:spPr>
          <a:xfrm>
            <a:off x="1045029" y="2524721"/>
            <a:ext cx="4991629" cy="36771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From 2015 to 2019 GDP contributes the most but family and health have increased in the span of 5 years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/>
              <a:t>Generosity and Trust in Government tend to contribute the least to the happiness score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EBACD19-3E52-4A91-A44C-AFD8D28B1D0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29085"/>
          <a:stretch/>
        </p:blipFill>
        <p:spPr>
          <a:xfrm>
            <a:off x="6634418" y="3233309"/>
            <a:ext cx="4565417" cy="2893807"/>
          </a:xfrm>
          <a:prstGeom prst="rect">
            <a:avLst/>
          </a:prstGeom>
        </p:spPr>
      </p:pic>
      <p:pic>
        <p:nvPicPr>
          <p:cNvPr id="19" name="Content Placeholder 18">
            <a:extLst>
              <a:ext uri="{FF2B5EF4-FFF2-40B4-BE49-F238E27FC236}">
                <a16:creationId xmlns:a16="http://schemas.microsoft.com/office/drawing/2014/main" id="{1DFA1EEE-1FC1-4272-9A46-0F9FECC0C4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" b="29085"/>
          <a:stretch/>
        </p:blipFill>
        <p:spPr>
          <a:xfrm>
            <a:off x="6634418" y="484901"/>
            <a:ext cx="4565417" cy="2679192"/>
          </a:xfrm>
          <a:prstGeom prst="rect">
            <a:avLst/>
          </a:prstGeom>
        </p:spPr>
      </p:pic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92240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51801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  <a:alpha val="5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91E44-97C9-42C2-BC16-1F5DC505D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9728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Even though the Economy GDP element is the most correlated to happiness score, mid ranked countries claim the highest GDP score 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3F5BE9-1C28-4C5A-9489-5451A863672E}"/>
              </a:ext>
            </a:extLst>
          </p:cNvPr>
          <p:cNvSpPr txBox="1"/>
          <p:nvPr/>
        </p:nvSpPr>
        <p:spPr>
          <a:xfrm>
            <a:off x="494250" y="2399447"/>
            <a:ext cx="328918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 high GDP doesn’t necessarily mean a high happiness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Qatar for every year except one has the highest GDP score. It was 2nd place in 2018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Qatar must rank lower in other elements thus decreasing its overall happiness rank and score</a:t>
            </a: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4FD20D79-FBA9-46FB-AC78-2DB6816999E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4424746"/>
              </p:ext>
            </p:extLst>
          </p:nvPr>
        </p:nvGraphicFramePr>
        <p:xfrm>
          <a:off x="7322950" y="411480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50EB009-A51D-4DF3-8385-D0D2FA3E86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3880007"/>
              </p:ext>
            </p:extLst>
          </p:nvPr>
        </p:nvGraphicFramePr>
        <p:xfrm>
          <a:off x="4168365" y="1978511"/>
          <a:ext cx="3491920" cy="1848465"/>
        </p:xfrm>
        <a:graphic>
          <a:graphicData uri="http://schemas.openxmlformats.org/drawingml/2006/table">
            <a:tbl>
              <a:tblPr/>
              <a:tblGrid>
                <a:gridCol w="785989">
                  <a:extLst>
                    <a:ext uri="{9D8B030D-6E8A-4147-A177-3AD203B41FA5}">
                      <a16:colId xmlns:a16="http://schemas.microsoft.com/office/drawing/2014/main" val="3924634750"/>
                    </a:ext>
                  </a:extLst>
                </a:gridCol>
                <a:gridCol w="785989">
                  <a:extLst>
                    <a:ext uri="{9D8B030D-6E8A-4147-A177-3AD203B41FA5}">
                      <a16:colId xmlns:a16="http://schemas.microsoft.com/office/drawing/2014/main" val="1265729984"/>
                    </a:ext>
                  </a:extLst>
                </a:gridCol>
                <a:gridCol w="871957">
                  <a:extLst>
                    <a:ext uri="{9D8B030D-6E8A-4147-A177-3AD203B41FA5}">
                      <a16:colId xmlns:a16="http://schemas.microsoft.com/office/drawing/2014/main" val="3235140316"/>
                    </a:ext>
                  </a:extLst>
                </a:gridCol>
                <a:gridCol w="1047985">
                  <a:extLst>
                    <a:ext uri="{9D8B030D-6E8A-4147-A177-3AD203B41FA5}">
                      <a16:colId xmlns:a16="http://schemas.microsoft.com/office/drawing/2014/main" val="2450864399"/>
                    </a:ext>
                  </a:extLst>
                </a:gridCol>
              </a:tblGrid>
              <a:tr h="27143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Year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GDP Score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Calibri" panose="020F0502020204030204" pitchFamily="34" charset="0"/>
                        </a:rPr>
                        <a:t>Rank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6684342"/>
                  </a:ext>
                </a:extLst>
              </a:tr>
              <a:tr h="27143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Qatar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1.69042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66837040"/>
                  </a:ext>
                </a:extLst>
              </a:tr>
              <a:tr h="27143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Qatar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1.82427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83637871"/>
                  </a:ext>
                </a:extLst>
              </a:tr>
              <a:tr h="27143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Qatar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1.8707657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0091517"/>
                  </a:ext>
                </a:extLst>
              </a:tr>
              <a:tr h="491295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United Arab Emirates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2.096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7517071"/>
                  </a:ext>
                </a:extLst>
              </a:tr>
              <a:tr h="271434"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Qatar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1.684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8695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9119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1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92D050"/>
    </a:accent1>
    <a:accent2>
      <a:srgbClr val="FFFF00"/>
    </a:accent2>
    <a:accent3>
      <a:srgbClr val="FFC000"/>
    </a:accent3>
    <a:accent4>
      <a:srgbClr val="C490AA"/>
    </a:accent4>
    <a:accent5>
      <a:srgbClr val="5B9BD5"/>
    </a:accent5>
    <a:accent6>
      <a:srgbClr val="C6513A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Custom 1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92D050"/>
    </a:accent1>
    <a:accent2>
      <a:srgbClr val="FFFF00"/>
    </a:accent2>
    <a:accent3>
      <a:srgbClr val="FFC000"/>
    </a:accent3>
    <a:accent4>
      <a:srgbClr val="C490AA"/>
    </a:accent4>
    <a:accent5>
      <a:srgbClr val="5B9BD5"/>
    </a:accent5>
    <a:accent6>
      <a:srgbClr val="C6513A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10244</TotalTime>
  <Words>828</Words>
  <Application>Microsoft Office PowerPoint</Application>
  <PresentationFormat>Widescreen</PresentationFormat>
  <Paragraphs>229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Capstone 2: Happiness</vt:lpstr>
      <vt:lpstr>What contributes to a country's happiness from the past 5 years?</vt:lpstr>
      <vt:lpstr>Background of Survey</vt:lpstr>
      <vt:lpstr>Overall Insight</vt:lpstr>
      <vt:lpstr>European countries are ranked the best based on there overall score</vt:lpstr>
      <vt:lpstr>The worst ranked countries tend to be from the Africa and Middle East Regions</vt:lpstr>
      <vt:lpstr>The United States overall happiness score has decreased by .23 </vt:lpstr>
      <vt:lpstr>GDP, Family and then Life Expectancy are the most correlated to happiness score</vt:lpstr>
      <vt:lpstr>Even though the Economy GDP element is the most correlated to happiness score, mid ranked countries claim the highest GDP score  </vt:lpstr>
      <vt:lpstr>As of 2019, several Asian countries have the highest scored elements</vt:lpstr>
      <vt:lpstr>Living longer and having a healthy lifestyle does not necessarily mean happiness</vt:lpstr>
      <vt:lpstr>The average trust in government has gone down in the past 5 years</vt:lpstr>
      <vt:lpstr>Summary: Can happiness really be measured?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2: Happiness</dc:title>
  <dc:creator>Mir M</dc:creator>
  <cp:lastModifiedBy>Mir M</cp:lastModifiedBy>
  <cp:revision>4</cp:revision>
  <dcterms:created xsi:type="dcterms:W3CDTF">2020-10-28T21:39:38Z</dcterms:created>
  <dcterms:modified xsi:type="dcterms:W3CDTF">2020-11-05T17:52:45Z</dcterms:modified>
</cp:coreProperties>
</file>